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72" r:id="rId7"/>
    <p:sldId id="263" r:id="rId8"/>
    <p:sldId id="283" r:id="rId9"/>
    <p:sldId id="264" r:id="rId10"/>
    <p:sldId id="265" r:id="rId11"/>
    <p:sldId id="273" r:id="rId12"/>
    <p:sldId id="266" r:id="rId13"/>
    <p:sldId id="267" r:id="rId14"/>
    <p:sldId id="274" r:id="rId15"/>
    <p:sldId id="268" r:id="rId16"/>
    <p:sldId id="284" r:id="rId17"/>
    <p:sldId id="270" r:id="rId18"/>
    <p:sldId id="269" r:id="rId19"/>
    <p:sldId id="271" r:id="rId20"/>
    <p:sldId id="275" r:id="rId21"/>
    <p:sldId id="280" r:id="rId22"/>
    <p:sldId id="276" r:id="rId23"/>
    <p:sldId id="278" r:id="rId24"/>
    <p:sldId id="279" r:id="rId25"/>
    <p:sldId id="277" r:id="rId26"/>
    <p:sldId id="282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rin Bright" userId="fc87b1699e598824" providerId="LiveId" clId="{A6725590-6DCD-44E5-8E1E-214FF3DCBCAB}"/>
    <pc:docChg chg="undo custSel addSld delSld modSld sldOrd">
      <pc:chgData name="Jerrin Bright" userId="fc87b1699e598824" providerId="LiveId" clId="{A6725590-6DCD-44E5-8E1E-214FF3DCBCAB}" dt="2020-11-09T12:46:23.070" v="840" actId="14100"/>
      <pc:docMkLst>
        <pc:docMk/>
      </pc:docMkLst>
      <pc:sldChg chg="addSp modSp mod">
        <pc:chgData name="Jerrin Bright" userId="fc87b1699e598824" providerId="LiveId" clId="{A6725590-6DCD-44E5-8E1E-214FF3DCBCAB}" dt="2020-11-09T06:14:05.234" v="46" actId="1076"/>
        <pc:sldMkLst>
          <pc:docMk/>
          <pc:sldMk cId="2584280759" sldId="257"/>
        </pc:sldMkLst>
        <pc:spChg chg="add mod">
          <ac:chgData name="Jerrin Bright" userId="fc87b1699e598824" providerId="LiveId" clId="{A6725590-6DCD-44E5-8E1E-214FF3DCBCAB}" dt="2020-11-09T06:14:05.234" v="46" actId="1076"/>
          <ac:spMkLst>
            <pc:docMk/>
            <pc:sldMk cId="2584280759" sldId="257"/>
            <ac:spMk id="7" creationId="{EBA6F881-CF86-4253-9801-986B3D680185}"/>
          </ac:spMkLst>
        </pc:spChg>
      </pc:sldChg>
      <pc:sldChg chg="modSp mod">
        <pc:chgData name="Jerrin Bright" userId="fc87b1699e598824" providerId="LiveId" clId="{A6725590-6DCD-44E5-8E1E-214FF3DCBCAB}" dt="2020-11-09T10:36:55.568" v="503" actId="478"/>
        <pc:sldMkLst>
          <pc:docMk/>
          <pc:sldMk cId="183243182" sldId="261"/>
        </pc:sldMkLst>
        <pc:spChg chg="mod">
          <ac:chgData name="Jerrin Bright" userId="fc87b1699e598824" providerId="LiveId" clId="{A6725590-6DCD-44E5-8E1E-214FF3DCBCAB}" dt="2020-11-09T06:22:57.447" v="47" actId="20577"/>
          <ac:spMkLst>
            <pc:docMk/>
            <pc:sldMk cId="183243182" sldId="261"/>
            <ac:spMk id="2" creationId="{7A4919D0-F177-4BBA-9A0B-DBA69E2ED764}"/>
          </ac:spMkLst>
        </pc:spChg>
        <pc:graphicFrameChg chg="mod">
          <ac:chgData name="Jerrin Bright" userId="fc87b1699e598824" providerId="LiveId" clId="{A6725590-6DCD-44E5-8E1E-214FF3DCBCAB}" dt="2020-11-09T10:36:55.568" v="503" actId="478"/>
          <ac:graphicFrameMkLst>
            <pc:docMk/>
            <pc:sldMk cId="183243182" sldId="261"/>
            <ac:graphicFrameMk id="7" creationId="{B413E4CB-FE01-4D21-9A5A-791C73EF0AD7}"/>
          </ac:graphicFrameMkLst>
        </pc:graphicFrameChg>
      </pc:sldChg>
      <pc:sldChg chg="modSp mod">
        <pc:chgData name="Jerrin Bright" userId="fc87b1699e598824" providerId="LiveId" clId="{A6725590-6DCD-44E5-8E1E-214FF3DCBCAB}" dt="2020-11-09T07:48:02.496" v="428" actId="20577"/>
        <pc:sldMkLst>
          <pc:docMk/>
          <pc:sldMk cId="2686144320" sldId="263"/>
        </pc:sldMkLst>
        <pc:spChg chg="mod">
          <ac:chgData name="Jerrin Bright" userId="fc87b1699e598824" providerId="LiveId" clId="{A6725590-6DCD-44E5-8E1E-214FF3DCBCAB}" dt="2020-11-09T07:48:02.496" v="428" actId="20577"/>
          <ac:spMkLst>
            <pc:docMk/>
            <pc:sldMk cId="2686144320" sldId="263"/>
            <ac:spMk id="5" creationId="{24938DF9-2312-4F48-9B7A-1618996EDBD2}"/>
          </ac:spMkLst>
        </pc:spChg>
      </pc:sldChg>
      <pc:sldChg chg="modSp mod">
        <pc:chgData name="Jerrin Bright" userId="fc87b1699e598824" providerId="LiveId" clId="{A6725590-6DCD-44E5-8E1E-214FF3DCBCAB}" dt="2020-11-09T11:52:18.311" v="561" actId="1076"/>
        <pc:sldMkLst>
          <pc:docMk/>
          <pc:sldMk cId="656063196" sldId="267"/>
        </pc:sldMkLst>
        <pc:spChg chg="mod">
          <ac:chgData name="Jerrin Bright" userId="fc87b1699e598824" providerId="LiveId" clId="{A6725590-6DCD-44E5-8E1E-214FF3DCBCAB}" dt="2020-11-09T11:52:18.311" v="561" actId="1076"/>
          <ac:spMkLst>
            <pc:docMk/>
            <pc:sldMk cId="656063196" sldId="267"/>
            <ac:spMk id="5" creationId="{44D8FB4E-DDF5-41AC-AFD6-B49F0959AACB}"/>
          </ac:spMkLst>
        </pc:spChg>
      </pc:sldChg>
      <pc:sldChg chg="modSp mod">
        <pc:chgData name="Jerrin Bright" userId="fc87b1699e598824" providerId="LiveId" clId="{A6725590-6DCD-44E5-8E1E-214FF3DCBCAB}" dt="2020-11-09T12:30:45.160" v="637" actId="1076"/>
        <pc:sldMkLst>
          <pc:docMk/>
          <pc:sldMk cId="1201683540" sldId="270"/>
        </pc:sldMkLst>
        <pc:spChg chg="mod">
          <ac:chgData name="Jerrin Bright" userId="fc87b1699e598824" providerId="LiveId" clId="{A6725590-6DCD-44E5-8E1E-214FF3DCBCAB}" dt="2020-11-09T12:30:45.160" v="637" actId="1076"/>
          <ac:spMkLst>
            <pc:docMk/>
            <pc:sldMk cId="1201683540" sldId="270"/>
            <ac:spMk id="3" creationId="{9125AF7B-99E9-4226-ABDE-885D461D8789}"/>
          </ac:spMkLst>
        </pc:spChg>
        <pc:spChg chg="mod">
          <ac:chgData name="Jerrin Bright" userId="fc87b1699e598824" providerId="LiveId" clId="{A6725590-6DCD-44E5-8E1E-214FF3DCBCAB}" dt="2020-11-09T07:51:17.347" v="430" actId="20577"/>
          <ac:spMkLst>
            <pc:docMk/>
            <pc:sldMk cId="1201683540" sldId="270"/>
            <ac:spMk id="4" creationId="{748C68EC-1156-4CE8-AB23-43FA3599264D}"/>
          </ac:spMkLst>
        </pc:spChg>
      </pc:sldChg>
      <pc:sldChg chg="new del">
        <pc:chgData name="Jerrin Bright" userId="fc87b1699e598824" providerId="LiveId" clId="{A6725590-6DCD-44E5-8E1E-214FF3DCBCAB}" dt="2020-11-09T06:32:44.143" v="49" actId="680"/>
        <pc:sldMkLst>
          <pc:docMk/>
          <pc:sldMk cId="816162017" sldId="272"/>
        </pc:sldMkLst>
      </pc:sldChg>
      <pc:sldChg chg="modSp new mod">
        <pc:chgData name="Jerrin Bright" userId="fc87b1699e598824" providerId="LiveId" clId="{A6725590-6DCD-44E5-8E1E-214FF3DCBCAB}" dt="2020-11-09T06:33:34.475" v="104" actId="20577"/>
        <pc:sldMkLst>
          <pc:docMk/>
          <pc:sldMk cId="1981243156" sldId="272"/>
        </pc:sldMkLst>
        <pc:spChg chg="mod">
          <ac:chgData name="Jerrin Bright" userId="fc87b1699e598824" providerId="LiveId" clId="{A6725590-6DCD-44E5-8E1E-214FF3DCBCAB}" dt="2020-11-09T06:33:34.475" v="104" actId="20577"/>
          <ac:spMkLst>
            <pc:docMk/>
            <pc:sldMk cId="1981243156" sldId="272"/>
            <ac:spMk id="2" creationId="{66BC13B3-B76A-4066-A1FC-14BDE44CB78E}"/>
          </ac:spMkLst>
        </pc:spChg>
      </pc:sldChg>
      <pc:sldChg chg="modSp add mod ord">
        <pc:chgData name="Jerrin Bright" userId="fc87b1699e598824" providerId="LiveId" clId="{A6725590-6DCD-44E5-8E1E-214FF3DCBCAB}" dt="2020-11-09T06:33:30.123" v="102" actId="20577"/>
        <pc:sldMkLst>
          <pc:docMk/>
          <pc:sldMk cId="2201298126" sldId="273"/>
        </pc:sldMkLst>
        <pc:spChg chg="mod">
          <ac:chgData name="Jerrin Bright" userId="fc87b1699e598824" providerId="LiveId" clId="{A6725590-6DCD-44E5-8E1E-214FF3DCBCAB}" dt="2020-11-09T06:33:30.123" v="102" actId="20577"/>
          <ac:spMkLst>
            <pc:docMk/>
            <pc:sldMk cId="2201298126" sldId="273"/>
            <ac:spMk id="2" creationId="{66BC13B3-B76A-4066-A1FC-14BDE44CB78E}"/>
          </ac:spMkLst>
        </pc:spChg>
      </pc:sldChg>
      <pc:sldChg chg="modSp add mod ord">
        <pc:chgData name="Jerrin Bright" userId="fc87b1699e598824" providerId="LiveId" clId="{A6725590-6DCD-44E5-8E1E-214FF3DCBCAB}" dt="2020-11-09T06:33:52.489" v="119" actId="20577"/>
        <pc:sldMkLst>
          <pc:docMk/>
          <pc:sldMk cId="3493025137" sldId="274"/>
        </pc:sldMkLst>
        <pc:spChg chg="mod">
          <ac:chgData name="Jerrin Bright" userId="fc87b1699e598824" providerId="LiveId" clId="{A6725590-6DCD-44E5-8E1E-214FF3DCBCAB}" dt="2020-11-09T06:33:52.489" v="119" actId="20577"/>
          <ac:spMkLst>
            <pc:docMk/>
            <pc:sldMk cId="3493025137" sldId="274"/>
            <ac:spMk id="2" creationId="{66BC13B3-B76A-4066-A1FC-14BDE44CB78E}"/>
          </ac:spMkLst>
        </pc:spChg>
      </pc:sldChg>
      <pc:sldChg chg="modSp add mod ord">
        <pc:chgData name="Jerrin Bright" userId="fc87b1699e598824" providerId="LiveId" clId="{A6725590-6DCD-44E5-8E1E-214FF3DCBCAB}" dt="2020-11-09T06:34:39.512" v="182" actId="20577"/>
        <pc:sldMkLst>
          <pc:docMk/>
          <pc:sldMk cId="2995968284" sldId="275"/>
        </pc:sldMkLst>
        <pc:spChg chg="mod">
          <ac:chgData name="Jerrin Bright" userId="fc87b1699e598824" providerId="LiveId" clId="{A6725590-6DCD-44E5-8E1E-214FF3DCBCAB}" dt="2020-11-09T06:34:39.512" v="182" actId="20577"/>
          <ac:spMkLst>
            <pc:docMk/>
            <pc:sldMk cId="2995968284" sldId="275"/>
            <ac:spMk id="2" creationId="{66BC13B3-B76A-4066-A1FC-14BDE44CB78E}"/>
          </ac:spMkLst>
        </pc:spChg>
      </pc:sldChg>
      <pc:sldChg chg="modSp add mod">
        <pc:chgData name="Jerrin Bright" userId="fc87b1699e598824" providerId="LiveId" clId="{A6725590-6DCD-44E5-8E1E-214FF3DCBCAB}" dt="2020-11-09T06:34:51.156" v="191" actId="20577"/>
        <pc:sldMkLst>
          <pc:docMk/>
          <pc:sldMk cId="2981065461" sldId="276"/>
        </pc:sldMkLst>
        <pc:spChg chg="mod">
          <ac:chgData name="Jerrin Bright" userId="fc87b1699e598824" providerId="LiveId" clId="{A6725590-6DCD-44E5-8E1E-214FF3DCBCAB}" dt="2020-11-09T06:34:51.156" v="191" actId="20577"/>
          <ac:spMkLst>
            <pc:docMk/>
            <pc:sldMk cId="2981065461" sldId="276"/>
            <ac:spMk id="2" creationId="{66BC13B3-B76A-4066-A1FC-14BDE44CB78E}"/>
          </ac:spMkLst>
        </pc:spChg>
      </pc:sldChg>
      <pc:sldChg chg="modSp add mod">
        <pc:chgData name="Jerrin Bright" userId="fc87b1699e598824" providerId="LiveId" clId="{A6725590-6DCD-44E5-8E1E-214FF3DCBCAB}" dt="2020-11-09T06:35:34.581" v="206" actId="20577"/>
        <pc:sldMkLst>
          <pc:docMk/>
          <pc:sldMk cId="4095167568" sldId="277"/>
        </pc:sldMkLst>
        <pc:spChg chg="mod">
          <ac:chgData name="Jerrin Bright" userId="fc87b1699e598824" providerId="LiveId" clId="{A6725590-6DCD-44E5-8E1E-214FF3DCBCAB}" dt="2020-11-09T06:35:34.581" v="206" actId="20577"/>
          <ac:spMkLst>
            <pc:docMk/>
            <pc:sldMk cId="4095167568" sldId="277"/>
            <ac:spMk id="2" creationId="{66BC13B3-B76A-4066-A1FC-14BDE44CB78E}"/>
          </ac:spMkLst>
        </pc:spChg>
      </pc:sldChg>
      <pc:sldChg chg="addSp modSp new mod">
        <pc:chgData name="Jerrin Bright" userId="fc87b1699e598824" providerId="LiveId" clId="{A6725590-6DCD-44E5-8E1E-214FF3DCBCAB}" dt="2020-11-09T07:45:40.720" v="393" actId="14734"/>
        <pc:sldMkLst>
          <pc:docMk/>
          <pc:sldMk cId="2981830042" sldId="278"/>
        </pc:sldMkLst>
        <pc:spChg chg="mod">
          <ac:chgData name="Jerrin Bright" userId="fc87b1699e598824" providerId="LiveId" clId="{A6725590-6DCD-44E5-8E1E-214FF3DCBCAB}" dt="2020-11-09T06:36:59.489" v="283" actId="122"/>
          <ac:spMkLst>
            <pc:docMk/>
            <pc:sldMk cId="2981830042" sldId="278"/>
            <ac:spMk id="2" creationId="{2A6C255C-2D01-4123-803A-448C66382156}"/>
          </ac:spMkLst>
        </pc:spChg>
        <pc:graphicFrameChg chg="add mod modGraphic">
          <ac:chgData name="Jerrin Bright" userId="fc87b1699e598824" providerId="LiveId" clId="{A6725590-6DCD-44E5-8E1E-214FF3DCBCAB}" dt="2020-11-09T07:45:40.720" v="393" actId="14734"/>
          <ac:graphicFrameMkLst>
            <pc:docMk/>
            <pc:sldMk cId="2981830042" sldId="278"/>
            <ac:graphicFrameMk id="3" creationId="{D706CE71-D5CC-4735-9CF5-A500213C2118}"/>
          </ac:graphicFrameMkLst>
        </pc:graphicFrameChg>
      </pc:sldChg>
      <pc:sldChg chg="addSp modSp new mod">
        <pc:chgData name="Jerrin Bright" userId="fc87b1699e598824" providerId="LiveId" clId="{A6725590-6DCD-44E5-8E1E-214FF3DCBCAB}" dt="2020-11-09T12:46:23.070" v="840" actId="14100"/>
        <pc:sldMkLst>
          <pc:docMk/>
          <pc:sldMk cId="2459324330" sldId="279"/>
        </pc:sldMkLst>
        <pc:spChg chg="mod">
          <ac:chgData name="Jerrin Bright" userId="fc87b1699e598824" providerId="LiveId" clId="{A6725590-6DCD-44E5-8E1E-214FF3DCBCAB}" dt="2020-11-09T08:38:00.178" v="502" actId="1076"/>
          <ac:spMkLst>
            <pc:docMk/>
            <pc:sldMk cId="2459324330" sldId="279"/>
            <ac:spMk id="2" creationId="{0B221EB8-B4A3-49E9-BF96-3A7BFC9E7FFF}"/>
          </ac:spMkLst>
        </pc:spChg>
        <pc:graphicFrameChg chg="add mod modGraphic">
          <ac:chgData name="Jerrin Bright" userId="fc87b1699e598824" providerId="LiveId" clId="{A6725590-6DCD-44E5-8E1E-214FF3DCBCAB}" dt="2020-11-09T12:46:23.070" v="840" actId="14100"/>
          <ac:graphicFrameMkLst>
            <pc:docMk/>
            <pc:sldMk cId="2459324330" sldId="279"/>
            <ac:graphicFrameMk id="3" creationId="{FE9CB9BB-62BC-4DC3-B917-C02756F5BB07}"/>
          </ac:graphicFrameMkLst>
        </pc:graphicFrameChg>
      </pc:sldChg>
      <pc:sldChg chg="new del">
        <pc:chgData name="Jerrin Bright" userId="fc87b1699e598824" providerId="LiveId" clId="{A6725590-6DCD-44E5-8E1E-214FF3DCBCAB}" dt="2020-11-09T06:37:36.343" v="292" actId="2696"/>
        <pc:sldMkLst>
          <pc:docMk/>
          <pc:sldMk cId="1899344412" sldId="280"/>
        </pc:sldMkLst>
      </pc:sldChg>
      <pc:sldChg chg="addSp delSp modSp new mod">
        <pc:chgData name="Jerrin Bright" userId="fc87b1699e598824" providerId="LiveId" clId="{A6725590-6DCD-44E5-8E1E-214FF3DCBCAB}" dt="2020-11-09T07:56:16.140" v="443" actId="1076"/>
        <pc:sldMkLst>
          <pc:docMk/>
          <pc:sldMk cId="4139353036" sldId="280"/>
        </pc:sldMkLst>
        <pc:spChg chg="mod">
          <ac:chgData name="Jerrin Bright" userId="fc87b1699e598824" providerId="LiveId" clId="{A6725590-6DCD-44E5-8E1E-214FF3DCBCAB}" dt="2020-11-09T06:37:58.564" v="296" actId="122"/>
          <ac:spMkLst>
            <pc:docMk/>
            <pc:sldMk cId="4139353036" sldId="280"/>
            <ac:spMk id="2" creationId="{547C08BB-F6E5-441F-B5C0-0F8C35067A1F}"/>
          </ac:spMkLst>
        </pc:spChg>
        <pc:spChg chg="del">
          <ac:chgData name="Jerrin Bright" userId="fc87b1699e598824" providerId="LiveId" clId="{A6725590-6DCD-44E5-8E1E-214FF3DCBCAB}" dt="2020-11-09T07:55:05.056" v="431" actId="478"/>
          <ac:spMkLst>
            <pc:docMk/>
            <pc:sldMk cId="4139353036" sldId="280"/>
            <ac:spMk id="3" creationId="{CF3AF8AA-5D6D-44FD-AA68-3A51DE313A6E}"/>
          </ac:spMkLst>
        </pc:spChg>
        <pc:spChg chg="add del">
          <ac:chgData name="Jerrin Bright" userId="fc87b1699e598824" providerId="LiveId" clId="{A6725590-6DCD-44E5-8E1E-214FF3DCBCAB}" dt="2020-11-09T07:55:29.966" v="435" actId="478"/>
          <ac:spMkLst>
            <pc:docMk/>
            <pc:sldMk cId="4139353036" sldId="280"/>
            <ac:spMk id="4" creationId="{487E7674-748E-49C9-9C62-EA4D61742245}"/>
          </ac:spMkLst>
        </pc:spChg>
        <pc:spChg chg="add mod">
          <ac:chgData name="Jerrin Bright" userId="fc87b1699e598824" providerId="LiveId" clId="{A6725590-6DCD-44E5-8E1E-214FF3DCBCAB}" dt="2020-11-09T07:55:22.928" v="434" actId="14100"/>
          <ac:spMkLst>
            <pc:docMk/>
            <pc:sldMk cId="4139353036" sldId="280"/>
            <ac:spMk id="5" creationId="{29F141C1-EBDF-47A9-9577-9DACC223D1C7}"/>
          </ac:spMkLst>
        </pc:spChg>
        <pc:spChg chg="add del">
          <ac:chgData name="Jerrin Bright" userId="fc87b1699e598824" providerId="LiveId" clId="{A6725590-6DCD-44E5-8E1E-214FF3DCBCAB}" dt="2020-11-09T07:55:38.009" v="437" actId="478"/>
          <ac:spMkLst>
            <pc:docMk/>
            <pc:sldMk cId="4139353036" sldId="280"/>
            <ac:spMk id="6" creationId="{8E4FAD88-9712-419D-A0A2-3C5B42BC239A}"/>
          </ac:spMkLst>
        </pc:spChg>
        <pc:picChg chg="add mod">
          <ac:chgData name="Jerrin Bright" userId="fc87b1699e598824" providerId="LiveId" clId="{A6725590-6DCD-44E5-8E1E-214FF3DCBCAB}" dt="2020-11-09T07:56:16.140" v="443" actId="1076"/>
          <ac:picMkLst>
            <pc:docMk/>
            <pc:sldMk cId="4139353036" sldId="280"/>
            <ac:picMk id="8" creationId="{F2911204-7676-4CF7-B269-F0F4B551FBF3}"/>
          </ac:picMkLst>
        </pc:picChg>
      </pc:sldChg>
      <pc:sldChg chg="modSp add del mod">
        <pc:chgData name="Jerrin Bright" userId="fc87b1699e598824" providerId="LiveId" clId="{A6725590-6DCD-44E5-8E1E-214FF3DCBCAB}" dt="2020-11-09T07:46:30.056" v="394" actId="2696"/>
        <pc:sldMkLst>
          <pc:docMk/>
          <pc:sldMk cId="2223584731" sldId="281"/>
        </pc:sldMkLst>
        <pc:spChg chg="mod">
          <ac:chgData name="Jerrin Bright" userId="fc87b1699e598824" providerId="LiveId" clId="{A6725590-6DCD-44E5-8E1E-214FF3DCBCAB}" dt="2020-11-09T06:38:02.945" v="298" actId="122"/>
          <ac:spMkLst>
            <pc:docMk/>
            <pc:sldMk cId="2223584731" sldId="281"/>
            <ac:spMk id="2" creationId="{547C08BB-F6E5-441F-B5C0-0F8C35067A1F}"/>
          </ac:spMkLst>
        </pc:spChg>
      </pc:sldChg>
      <pc:sldChg chg="addSp delSp modSp new mod">
        <pc:chgData name="Jerrin Bright" userId="fc87b1699e598824" providerId="LiveId" clId="{A6725590-6DCD-44E5-8E1E-214FF3DCBCAB}" dt="2020-11-09T10:42:25.384" v="554" actId="478"/>
        <pc:sldMkLst>
          <pc:docMk/>
          <pc:sldMk cId="2170475347" sldId="282"/>
        </pc:sldMkLst>
        <pc:spChg chg="mod">
          <ac:chgData name="Jerrin Bright" userId="fc87b1699e598824" providerId="LiveId" clId="{A6725590-6DCD-44E5-8E1E-214FF3DCBCAB}" dt="2020-11-09T06:38:20.440" v="308" actId="122"/>
          <ac:spMkLst>
            <pc:docMk/>
            <pc:sldMk cId="2170475347" sldId="282"/>
            <ac:spMk id="2" creationId="{4070D4FE-82A1-4AAF-8EC6-E98F21B8577A}"/>
          </ac:spMkLst>
        </pc:spChg>
        <pc:spChg chg="mod">
          <ac:chgData name="Jerrin Bright" userId="fc87b1699e598824" providerId="LiveId" clId="{A6725590-6DCD-44E5-8E1E-214FF3DCBCAB}" dt="2020-11-09T10:41:26.756" v="538" actId="14100"/>
          <ac:spMkLst>
            <pc:docMk/>
            <pc:sldMk cId="2170475347" sldId="282"/>
            <ac:spMk id="3" creationId="{E2C134E5-97AD-47B4-B47A-18D9293EFF5D}"/>
          </ac:spMkLst>
        </pc:spChg>
        <pc:spChg chg="add mod">
          <ac:chgData name="Jerrin Bright" userId="fc87b1699e598824" providerId="LiveId" clId="{A6725590-6DCD-44E5-8E1E-214FF3DCBCAB}" dt="2020-11-09T10:41:50.806" v="542" actId="13822"/>
          <ac:spMkLst>
            <pc:docMk/>
            <pc:sldMk cId="2170475347" sldId="282"/>
            <ac:spMk id="4" creationId="{9BBBF2B3-2E2D-4F0D-AB2A-B843C351A920}"/>
          </ac:spMkLst>
        </pc:spChg>
        <pc:spChg chg="add mod">
          <ac:chgData name="Jerrin Bright" userId="fc87b1699e598824" providerId="LiveId" clId="{A6725590-6DCD-44E5-8E1E-214FF3DCBCAB}" dt="2020-11-09T10:41:59.811" v="544" actId="1076"/>
          <ac:spMkLst>
            <pc:docMk/>
            <pc:sldMk cId="2170475347" sldId="282"/>
            <ac:spMk id="6" creationId="{38E8BDC9-29F0-4DC6-A109-CF9ED18A7135}"/>
          </ac:spMkLst>
        </pc:spChg>
        <pc:spChg chg="add mod">
          <ac:chgData name="Jerrin Bright" userId="fc87b1699e598824" providerId="LiveId" clId="{A6725590-6DCD-44E5-8E1E-214FF3DCBCAB}" dt="2020-11-09T10:42:14.721" v="548" actId="1076"/>
          <ac:spMkLst>
            <pc:docMk/>
            <pc:sldMk cId="2170475347" sldId="282"/>
            <ac:spMk id="8" creationId="{BBE8D2EC-E148-414F-8613-D492BE54D96D}"/>
          </ac:spMkLst>
        </pc:spChg>
        <pc:spChg chg="add mod">
          <ac:chgData name="Jerrin Bright" userId="fc87b1699e598824" providerId="LiveId" clId="{A6725590-6DCD-44E5-8E1E-214FF3DCBCAB}" dt="2020-11-09T10:42:09.266" v="547" actId="1076"/>
          <ac:spMkLst>
            <pc:docMk/>
            <pc:sldMk cId="2170475347" sldId="282"/>
            <ac:spMk id="10" creationId="{FBA91F11-AC0E-4CF9-81F3-3ACBC2E66930}"/>
          </ac:spMkLst>
        </pc:spChg>
        <pc:spChg chg="add mod">
          <ac:chgData name="Jerrin Bright" userId="fc87b1699e598824" providerId="LiveId" clId="{A6725590-6DCD-44E5-8E1E-214FF3DCBCAB}" dt="2020-11-09T10:42:20.619" v="552" actId="1076"/>
          <ac:spMkLst>
            <pc:docMk/>
            <pc:sldMk cId="2170475347" sldId="282"/>
            <ac:spMk id="12" creationId="{19B292EE-0665-4341-AC09-7CC2031BDCA6}"/>
          </ac:spMkLst>
        </pc:spChg>
        <pc:spChg chg="add del">
          <ac:chgData name="Jerrin Bright" userId="fc87b1699e598824" providerId="LiveId" clId="{A6725590-6DCD-44E5-8E1E-214FF3DCBCAB}" dt="2020-11-09T10:42:25.384" v="554" actId="478"/>
          <ac:spMkLst>
            <pc:docMk/>
            <pc:sldMk cId="2170475347" sldId="282"/>
            <ac:spMk id="14" creationId="{9E69007C-115D-4262-ACC1-6071C97DB3C6}"/>
          </ac:spMkLst>
        </pc:spChg>
        <pc:spChg chg="add mod">
          <ac:chgData name="Jerrin Bright" userId="fc87b1699e598824" providerId="LiveId" clId="{A6725590-6DCD-44E5-8E1E-214FF3DCBCAB}" dt="2020-11-09T10:42:23.939" v="553" actId="1076"/>
          <ac:spMkLst>
            <pc:docMk/>
            <pc:sldMk cId="2170475347" sldId="282"/>
            <ac:spMk id="16" creationId="{A5061142-69AF-423D-9A63-F891D4FF562A}"/>
          </ac:spMkLst>
        </pc:spChg>
      </pc:sldChg>
      <pc:sldChg chg="addSp modSp new mod modClrScheme modAnim chgLayout">
        <pc:chgData name="Jerrin Bright" userId="fc87b1699e598824" providerId="LiveId" clId="{A6725590-6DCD-44E5-8E1E-214FF3DCBCAB}" dt="2020-11-09T12:20:53.650" v="636" actId="732"/>
        <pc:sldMkLst>
          <pc:docMk/>
          <pc:sldMk cId="1255009787" sldId="283"/>
        </pc:sldMkLst>
        <pc:spChg chg="add mod ord">
          <ac:chgData name="Jerrin Bright" userId="fc87b1699e598824" providerId="LiveId" clId="{A6725590-6DCD-44E5-8E1E-214FF3DCBCAB}" dt="2020-11-09T12:19:25.189" v="633" actId="122"/>
          <ac:spMkLst>
            <pc:docMk/>
            <pc:sldMk cId="1255009787" sldId="283"/>
            <ac:spMk id="4" creationId="{B7CC3289-3054-4413-9B36-666948F19832}"/>
          </ac:spMkLst>
        </pc:spChg>
        <pc:picChg chg="add mod modCrop">
          <ac:chgData name="Jerrin Bright" userId="fc87b1699e598824" providerId="LiveId" clId="{A6725590-6DCD-44E5-8E1E-214FF3DCBCAB}" dt="2020-11-09T12:20:53.650" v="636" actId="732"/>
          <ac:picMkLst>
            <pc:docMk/>
            <pc:sldMk cId="1255009787" sldId="283"/>
            <ac:picMk id="3" creationId="{2927A16F-0A42-4E4E-8CD4-EEECE744BA68}"/>
          </ac:picMkLst>
        </pc:picChg>
      </pc:sldChg>
      <pc:sldChg chg="addSp delSp modSp new mod">
        <pc:chgData name="Jerrin Bright" userId="fc87b1699e598824" providerId="LiveId" clId="{A6725590-6DCD-44E5-8E1E-214FF3DCBCAB}" dt="2020-11-09T12:43:54.526" v="838" actId="1076"/>
        <pc:sldMkLst>
          <pc:docMk/>
          <pc:sldMk cId="4242017835" sldId="284"/>
        </pc:sldMkLst>
        <pc:spChg chg="mod">
          <ac:chgData name="Jerrin Bright" userId="fc87b1699e598824" providerId="LiveId" clId="{A6725590-6DCD-44E5-8E1E-214FF3DCBCAB}" dt="2020-11-09T12:31:39.838" v="640" actId="122"/>
          <ac:spMkLst>
            <pc:docMk/>
            <pc:sldMk cId="4242017835" sldId="284"/>
            <ac:spMk id="2" creationId="{B2B0328A-99CE-496D-905D-5DA083C4E627}"/>
          </ac:spMkLst>
        </pc:spChg>
        <pc:spChg chg="add mod">
          <ac:chgData name="Jerrin Bright" userId="fc87b1699e598824" providerId="LiveId" clId="{A6725590-6DCD-44E5-8E1E-214FF3DCBCAB}" dt="2020-11-09T12:37:06.419" v="680" actId="1076"/>
          <ac:spMkLst>
            <pc:docMk/>
            <pc:sldMk cId="4242017835" sldId="284"/>
            <ac:spMk id="3" creationId="{C610CAE0-4BCE-4611-9EDD-064E0617833E}"/>
          </ac:spMkLst>
        </pc:spChg>
        <pc:spChg chg="add del mod">
          <ac:chgData name="Jerrin Bright" userId="fc87b1699e598824" providerId="LiveId" clId="{A6725590-6DCD-44E5-8E1E-214FF3DCBCAB}" dt="2020-11-09T12:36:12.244" v="674" actId="478"/>
          <ac:spMkLst>
            <pc:docMk/>
            <pc:sldMk cId="4242017835" sldId="284"/>
            <ac:spMk id="4" creationId="{C55893A3-BE1A-4881-9042-126B5C0C2A48}"/>
          </ac:spMkLst>
        </pc:spChg>
        <pc:spChg chg="add del">
          <ac:chgData name="Jerrin Bright" userId="fc87b1699e598824" providerId="LiveId" clId="{A6725590-6DCD-44E5-8E1E-214FF3DCBCAB}" dt="2020-11-09T12:36:32.854" v="676" actId="478"/>
          <ac:spMkLst>
            <pc:docMk/>
            <pc:sldMk cId="4242017835" sldId="284"/>
            <ac:spMk id="5" creationId="{A003B6B3-CEA0-4342-B817-AD541500C640}"/>
          </ac:spMkLst>
        </pc:spChg>
        <pc:spChg chg="add del mod">
          <ac:chgData name="Jerrin Bright" userId="fc87b1699e598824" providerId="LiveId" clId="{A6725590-6DCD-44E5-8E1E-214FF3DCBCAB}" dt="2020-11-09T12:37:14.994" v="681" actId="478"/>
          <ac:spMkLst>
            <pc:docMk/>
            <pc:sldMk cId="4242017835" sldId="284"/>
            <ac:spMk id="6" creationId="{B0A387DE-9AF6-4080-ABF0-C77A74D86003}"/>
          </ac:spMkLst>
        </pc:spChg>
        <pc:spChg chg="add del mod">
          <ac:chgData name="Jerrin Bright" userId="fc87b1699e598824" providerId="LiveId" clId="{A6725590-6DCD-44E5-8E1E-214FF3DCBCAB}" dt="2020-11-09T12:39:13.704" v="699" actId="478"/>
          <ac:spMkLst>
            <pc:docMk/>
            <pc:sldMk cId="4242017835" sldId="284"/>
            <ac:spMk id="8" creationId="{8035C659-A3E3-4226-9CCC-CE2313503C61}"/>
          </ac:spMkLst>
        </pc:spChg>
        <pc:spChg chg="add mod">
          <ac:chgData name="Jerrin Bright" userId="fc87b1699e598824" providerId="LiveId" clId="{A6725590-6DCD-44E5-8E1E-214FF3DCBCAB}" dt="2020-11-09T12:43:41.762" v="836" actId="1076"/>
          <ac:spMkLst>
            <pc:docMk/>
            <pc:sldMk cId="4242017835" sldId="284"/>
            <ac:spMk id="10" creationId="{DC8C2A11-C112-4AE0-A7B7-79BE35B1D76D}"/>
          </ac:spMkLst>
        </pc:spChg>
        <pc:spChg chg="add mod">
          <ac:chgData name="Jerrin Bright" userId="fc87b1699e598824" providerId="LiveId" clId="{A6725590-6DCD-44E5-8E1E-214FF3DCBCAB}" dt="2020-11-09T12:39:19.672" v="701" actId="1076"/>
          <ac:spMkLst>
            <pc:docMk/>
            <pc:sldMk cId="4242017835" sldId="284"/>
            <ac:spMk id="11" creationId="{6D4A7164-888F-4B59-8AA9-86A69C6358B8}"/>
          </ac:spMkLst>
        </pc:spChg>
        <pc:spChg chg="add mod">
          <ac:chgData name="Jerrin Bright" userId="fc87b1699e598824" providerId="LiveId" clId="{A6725590-6DCD-44E5-8E1E-214FF3DCBCAB}" dt="2020-11-09T12:41:07.503" v="752" actId="20577"/>
          <ac:spMkLst>
            <pc:docMk/>
            <pc:sldMk cId="4242017835" sldId="284"/>
            <ac:spMk id="12" creationId="{608DDDFE-4EFC-4F3E-AA6B-8A1FB438526F}"/>
          </ac:spMkLst>
        </pc:spChg>
        <pc:spChg chg="add mod">
          <ac:chgData name="Jerrin Bright" userId="fc87b1699e598824" providerId="LiveId" clId="{A6725590-6DCD-44E5-8E1E-214FF3DCBCAB}" dt="2020-11-09T12:41:38.903" v="775" actId="1076"/>
          <ac:spMkLst>
            <pc:docMk/>
            <pc:sldMk cId="4242017835" sldId="284"/>
            <ac:spMk id="13" creationId="{CE348592-4E53-47F6-BB16-59E0C026E24D}"/>
          </ac:spMkLst>
        </pc:spChg>
        <pc:spChg chg="add mod">
          <ac:chgData name="Jerrin Bright" userId="fc87b1699e598824" providerId="LiveId" clId="{A6725590-6DCD-44E5-8E1E-214FF3DCBCAB}" dt="2020-11-09T12:43:54.526" v="838" actId="1076"/>
          <ac:spMkLst>
            <pc:docMk/>
            <pc:sldMk cId="4242017835" sldId="284"/>
            <ac:spMk id="14" creationId="{14209092-6463-4B47-AA0C-62904F4B8F26}"/>
          </ac:spMkLst>
        </pc:spChg>
        <pc:spChg chg="add mod">
          <ac:chgData name="Jerrin Bright" userId="fc87b1699e598824" providerId="LiveId" clId="{A6725590-6DCD-44E5-8E1E-214FF3DCBCAB}" dt="2020-11-09T12:43:46.990" v="837" actId="1076"/>
          <ac:spMkLst>
            <pc:docMk/>
            <pc:sldMk cId="4242017835" sldId="284"/>
            <ac:spMk id="16" creationId="{CB5A0B86-DF65-447E-A1C5-A25A3622B2DB}"/>
          </ac:spMkLst>
        </pc:spChg>
        <pc:picChg chg="add mod">
          <ac:chgData name="Jerrin Bright" userId="fc87b1699e598824" providerId="LiveId" clId="{A6725590-6DCD-44E5-8E1E-214FF3DCBCAB}" dt="2020-11-09T12:43:35.764" v="834" actId="1076"/>
          <ac:picMkLst>
            <pc:docMk/>
            <pc:sldMk cId="4242017835" sldId="284"/>
            <ac:picMk id="7" creationId="{0C439F5F-2E0E-4B71-9526-715A932216C3}"/>
          </ac:picMkLst>
        </pc:picChg>
        <pc:picChg chg="add mod">
          <ac:chgData name="Jerrin Bright" userId="fc87b1699e598824" providerId="LiveId" clId="{A6725590-6DCD-44E5-8E1E-214FF3DCBCAB}" dt="2020-11-09T12:39:48.547" v="706" actId="732"/>
          <ac:picMkLst>
            <pc:docMk/>
            <pc:sldMk cId="4242017835" sldId="284"/>
            <ac:picMk id="1026" creationId="{D05C05C3-DEC6-47FA-8CFE-2B4CC670C90F}"/>
          </ac:picMkLst>
        </pc:picChg>
        <pc:picChg chg="add mod">
          <ac:chgData name="Jerrin Bright" userId="fc87b1699e598824" providerId="LiveId" clId="{A6725590-6DCD-44E5-8E1E-214FF3DCBCAB}" dt="2020-11-09T12:43:38.759" v="835" actId="1076"/>
          <ac:picMkLst>
            <pc:docMk/>
            <pc:sldMk cId="4242017835" sldId="284"/>
            <ac:picMk id="1028" creationId="{81D30719-756F-4D9A-91F6-907D9B80DF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5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Algerian" panose="04020705040A02060702" pitchFamily="82" charset="0"/>
            </a:rPr>
            <a:t>DRONES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Algerian" panose="04020705040A02060702" pitchFamily="82" charset="0"/>
            </a:rPr>
            <a:t>VISION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Algerian" panose="04020705040A02060702" pitchFamily="82" charset="0"/>
            </a:rPr>
            <a:t>CAMERA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prstGeom prst="star32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5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Algerian" panose="04020705040A02060702" pitchFamily="82" charset="0"/>
            </a:rPr>
            <a:t>PRODUCT</a:t>
          </a:r>
        </a:p>
        <a:p>
          <a:pPr>
            <a:lnSpc>
              <a:spcPct val="100000"/>
            </a:lnSpc>
            <a:defRPr cap="all"/>
          </a:pPr>
          <a:r>
            <a:rPr lang="en-US" sz="2000" b="1" dirty="0">
              <a:latin typeface="Algerian" panose="04020705040A02060702" pitchFamily="82" charset="0"/>
            </a:rPr>
            <a:t>PLANNING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Algerian" panose="04020705040A02060702" pitchFamily="82" charset="0"/>
            </a:rPr>
            <a:t>ANALYSIS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Algerian" panose="04020705040A02060702" pitchFamily="82" charset="0"/>
            </a:rPr>
            <a:t>PATENT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prstGeom prst="star32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709013" y="253"/>
          <a:ext cx="696972" cy="6969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857548" y="148788"/>
          <a:ext cx="399902" cy="399902"/>
        </a:xfrm>
        <a:prstGeom prst="star32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486210" y="914315"/>
          <a:ext cx="1142578" cy="45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Algerian" panose="04020705040A02060702" pitchFamily="82" charset="0"/>
            </a:rPr>
            <a:t>DRONES</a:t>
          </a:r>
        </a:p>
      </dsp:txBody>
      <dsp:txXfrm>
        <a:off x="486210" y="914315"/>
        <a:ext cx="1142578" cy="457031"/>
      </dsp:txXfrm>
    </dsp:sp>
    <dsp:sp modelId="{BCD8CDD9-0C56-4401-ADB1-8B48DAB2C96F}">
      <dsp:nvSpPr>
        <dsp:cNvPr id="0" name=""/>
        <dsp:cNvSpPr/>
      </dsp:nvSpPr>
      <dsp:spPr>
        <a:xfrm>
          <a:off x="2051542" y="253"/>
          <a:ext cx="696972" cy="6969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200077" y="148788"/>
          <a:ext cx="399902" cy="3999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1828739" y="914315"/>
          <a:ext cx="1142578" cy="45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Algerian" panose="04020705040A02060702" pitchFamily="82" charset="0"/>
            </a:rPr>
            <a:t>VISION</a:t>
          </a:r>
        </a:p>
      </dsp:txBody>
      <dsp:txXfrm>
        <a:off x="1828739" y="914315"/>
        <a:ext cx="1142578" cy="457031"/>
      </dsp:txXfrm>
    </dsp:sp>
    <dsp:sp modelId="{FF93E135-77D6-48A0-8871-9BC93D705D06}">
      <dsp:nvSpPr>
        <dsp:cNvPr id="0" name=""/>
        <dsp:cNvSpPr/>
      </dsp:nvSpPr>
      <dsp:spPr>
        <a:xfrm>
          <a:off x="3394071" y="253"/>
          <a:ext cx="696972" cy="6969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542607" y="148788"/>
          <a:ext cx="399902" cy="3999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171269" y="914315"/>
          <a:ext cx="1142578" cy="45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Algerian" panose="04020705040A02060702" pitchFamily="82" charset="0"/>
            </a:rPr>
            <a:t>CAMERA</a:t>
          </a:r>
        </a:p>
      </dsp:txBody>
      <dsp:txXfrm>
        <a:off x="3171269" y="914315"/>
        <a:ext cx="1142578" cy="457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748718" y="940"/>
          <a:ext cx="792404" cy="7924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17591" y="169813"/>
          <a:ext cx="454658" cy="454658"/>
        </a:xfrm>
        <a:prstGeom prst="star32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495408" y="1040159"/>
          <a:ext cx="1299023" cy="5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Algerian" panose="04020705040A02060702" pitchFamily="82" charset="0"/>
            </a:rPr>
            <a:t>PRODUCT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Algerian" panose="04020705040A02060702" pitchFamily="82" charset="0"/>
            </a:rPr>
            <a:t>PLANNING</a:t>
          </a:r>
        </a:p>
      </dsp:txBody>
      <dsp:txXfrm>
        <a:off x="495408" y="1040159"/>
        <a:ext cx="1299023" cy="584560"/>
      </dsp:txXfrm>
    </dsp:sp>
    <dsp:sp modelId="{BCD8CDD9-0C56-4401-ADB1-8B48DAB2C96F}">
      <dsp:nvSpPr>
        <dsp:cNvPr id="0" name=""/>
        <dsp:cNvSpPr/>
      </dsp:nvSpPr>
      <dsp:spPr>
        <a:xfrm>
          <a:off x="2275070" y="940"/>
          <a:ext cx="792404" cy="7924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2443943" y="169813"/>
          <a:ext cx="454658" cy="4546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021761" y="1040159"/>
          <a:ext cx="1299023" cy="5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Algerian" panose="04020705040A02060702" pitchFamily="82" charset="0"/>
            </a:rPr>
            <a:t>ANALYSIS</a:t>
          </a:r>
        </a:p>
      </dsp:txBody>
      <dsp:txXfrm>
        <a:off x="2021761" y="1040159"/>
        <a:ext cx="1299023" cy="584560"/>
      </dsp:txXfrm>
    </dsp:sp>
    <dsp:sp modelId="{FF93E135-77D6-48A0-8871-9BC93D705D06}">
      <dsp:nvSpPr>
        <dsp:cNvPr id="0" name=""/>
        <dsp:cNvSpPr/>
      </dsp:nvSpPr>
      <dsp:spPr>
        <a:xfrm>
          <a:off x="3801423" y="940"/>
          <a:ext cx="792404" cy="7924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3970296" y="169813"/>
          <a:ext cx="454658" cy="4546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3548113" y="1040159"/>
          <a:ext cx="1299023" cy="5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Algerian" panose="04020705040A02060702" pitchFamily="82" charset="0"/>
            </a:rPr>
            <a:t>PATENT</a:t>
          </a:r>
        </a:p>
      </dsp:txBody>
      <dsp:txXfrm>
        <a:off x="3548113" y="1040159"/>
        <a:ext cx="1299023" cy="584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1.wdp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3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5.wdp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jerrie-bright/Semantic_Segmentation/blob/master/deeplab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C:\Users\jerri\Downloads\ai-drowning-detection-to-save-more-than-7-000-lives-per-year.mp4" TargetMode="External"/><Relationship Id="rId1" Type="http://schemas.microsoft.com/office/2007/relationships/media" Target="file:///C:\Users\jerri\Downloads\ai-drowning-detection-to-save-more-than-7-000-lives-per-year.mp4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7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C:\Users\jerri\Downloads\generative-design-of-a-drone-skeleton.mp4" TargetMode="External"/><Relationship Id="rId1" Type="http://schemas.microsoft.com/office/2007/relationships/media" Target="file:///C:\Users\jerri\Downloads\generative-design-of-a-drone-skeleton.mp4" TargetMode="Externa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5.wdp"/><Relationship Id="rId4" Type="http://schemas.openxmlformats.org/officeDocument/2006/relationships/image" Target="../media/image20.png"/><Relationship Id="rId9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lgerian" panose="04020705040A02060702" pitchFamily="82" charset="0"/>
              </a:rPr>
              <a:t>SURVEILLANCE</a:t>
            </a:r>
            <a:br>
              <a:rPr lang="en-US" sz="4400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4400" dirty="0">
                <a:solidFill>
                  <a:schemeClr val="tx1"/>
                </a:solidFill>
                <a:latin typeface="Algerian" panose="04020705040A02060702" pitchFamily="82" charset="0"/>
              </a:rPr>
              <a:t>WITH VISION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lgerian" panose="04020705040A02060702" pitchFamily="82" charset="0"/>
              </a:rPr>
              <a:t>JERRIN BRIGHT, NISHANTH R, ROHITH 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BA6F881-CF86-4253-9801-986B3D680185}"/>
              </a:ext>
            </a:extLst>
          </p:cNvPr>
          <p:cNvSpPr txBox="1">
            <a:spLocks/>
          </p:cNvSpPr>
          <p:nvPr/>
        </p:nvSpPr>
        <p:spPr>
          <a:xfrm>
            <a:off x="6033792" y="4207038"/>
            <a:ext cx="4775075" cy="559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lgerian" panose="04020705040A02060702" pitchFamily="82" charset="0"/>
              </a:rPr>
              <a:t>18BME1004, 18BME1024, 18BME1020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B789-56B3-42BF-A838-62529C86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CAMERA</a:t>
            </a:r>
          </a:p>
        </p:txBody>
      </p:sp>
      <p:pic>
        <p:nvPicPr>
          <p:cNvPr id="3" name="Picture 2" descr="How to install HD IP IR bullet camera?">
            <a:extLst>
              <a:ext uri="{FF2B5EF4-FFF2-40B4-BE49-F238E27FC236}">
                <a16:creationId xmlns:a16="http://schemas.microsoft.com/office/drawing/2014/main" id="{EC1E4948-3DA5-4662-AFFC-883D0FD4588C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57" y="2113597"/>
            <a:ext cx="3295015" cy="263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What is the purpose of PD_SENSE in the Raspberry Pi 4 power circuit? - Raspberry  Pi Stack Exchange">
            <a:extLst>
              <a:ext uri="{FF2B5EF4-FFF2-40B4-BE49-F238E27FC236}">
                <a16:creationId xmlns:a16="http://schemas.microsoft.com/office/drawing/2014/main" id="{00669E06-7E1E-4443-908F-F2FA2F22D5AB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740" y="1794140"/>
            <a:ext cx="3754666" cy="30496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8FB4E-DDF5-41AC-AFD6-B49F0959AACB}"/>
              </a:ext>
            </a:extLst>
          </p:cNvPr>
          <p:cNvSpPr txBox="1"/>
          <p:nvPr/>
        </p:nvSpPr>
        <p:spPr>
          <a:xfrm>
            <a:off x="7964659" y="50638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 PI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BE457-8941-43C3-BEA3-63470A690A66}"/>
              </a:ext>
            </a:extLst>
          </p:cNvPr>
          <p:cNvSpPr txBox="1"/>
          <p:nvPr/>
        </p:nvSpPr>
        <p:spPr>
          <a:xfrm>
            <a:off x="1594249" y="5063860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BULLET CAMERA - INTERIORS</a:t>
            </a:r>
          </a:p>
        </p:txBody>
      </p:sp>
    </p:spTree>
    <p:extLst>
      <p:ext uri="{BB962C8B-B14F-4D97-AF65-F5344CB8AC3E}">
        <p14:creationId xmlns:p14="http://schemas.microsoft.com/office/powerpoint/2010/main" val="65606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13B3-B76A-4066-A1FC-14BDE44C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TECHNICAL- VISION</a:t>
            </a:r>
          </a:p>
        </p:txBody>
      </p:sp>
    </p:spTree>
    <p:extLst>
      <p:ext uri="{BB962C8B-B14F-4D97-AF65-F5344CB8AC3E}">
        <p14:creationId xmlns:p14="http://schemas.microsoft.com/office/powerpoint/2010/main" val="349302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5CF0-705C-4621-983E-26E0745A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7365DD-A4F5-4704-B870-34C84098AA7A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42134" r="31385" b="30140"/>
          <a:stretch/>
        </p:blipFill>
        <p:spPr bwMode="auto">
          <a:xfrm>
            <a:off x="1519377" y="2463233"/>
            <a:ext cx="5831205" cy="2581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BE69D-9E04-455B-A000-C0F1240CB0E6}"/>
              </a:ext>
            </a:extLst>
          </p:cNvPr>
          <p:cNvSpPr txBox="1"/>
          <p:nvPr/>
        </p:nvSpPr>
        <p:spPr>
          <a:xfrm>
            <a:off x="1201895" y="1676380"/>
            <a:ext cx="274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POSE ESTIMATION</a:t>
            </a:r>
          </a:p>
        </p:txBody>
      </p:sp>
      <p:pic>
        <p:nvPicPr>
          <p:cNvPr id="5" name="Picture 4" descr="An Image Cues Coding Approach for 3D Human Pose Estimation">
            <a:extLst>
              <a:ext uri="{FF2B5EF4-FFF2-40B4-BE49-F238E27FC236}">
                <a16:creationId xmlns:a16="http://schemas.microsoft.com/office/drawing/2014/main" id="{AB7850CA-CC49-47B0-8082-F063C4A16111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53" y="2407353"/>
            <a:ext cx="3516047" cy="2637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87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28A-99CE-496D-905D-5DA083C4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VISION</a:t>
            </a:r>
            <a:endParaRPr lang="en-US" dirty="0"/>
          </a:p>
        </p:txBody>
      </p:sp>
      <p:pic>
        <p:nvPicPr>
          <p:cNvPr id="1026" name="Picture 2" descr="A Beginner's Guide to Object Detection - DataCamp">
            <a:extLst>
              <a:ext uri="{FF2B5EF4-FFF2-40B4-BE49-F238E27FC236}">
                <a16:creationId xmlns:a16="http://schemas.microsoft.com/office/drawing/2014/main" id="{D05C05C3-DEC6-47FA-8CFE-2B4CC670C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78" b="18456"/>
          <a:stretch/>
        </p:blipFill>
        <p:spPr bwMode="auto">
          <a:xfrm>
            <a:off x="3118156" y="1929467"/>
            <a:ext cx="5955681" cy="202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mantic Segmentation vs Object Detection – Difference – High-Quality Data and  Image Annotation Service">
            <a:extLst>
              <a:ext uri="{FF2B5EF4-FFF2-40B4-BE49-F238E27FC236}">
                <a16:creationId xmlns:a16="http://schemas.microsoft.com/office/drawing/2014/main" id="{81D30719-756F-4D9A-91F6-907D9B80D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44" b="20033"/>
          <a:stretch/>
        </p:blipFill>
        <p:spPr bwMode="auto">
          <a:xfrm>
            <a:off x="6635409" y="3844886"/>
            <a:ext cx="3145534" cy="204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610CAE0-4BCE-4611-9EDD-064E0617833E}"/>
              </a:ext>
            </a:extLst>
          </p:cNvPr>
          <p:cNvSpPr/>
          <p:nvPr/>
        </p:nvSpPr>
        <p:spPr>
          <a:xfrm>
            <a:off x="5773021" y="2450634"/>
            <a:ext cx="645952" cy="5201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4" descr="Semantic Segmentation vs Object Detection – Difference – High-Quality Data and  Image Annotation Service">
            <a:extLst>
              <a:ext uri="{FF2B5EF4-FFF2-40B4-BE49-F238E27FC236}">
                <a16:creationId xmlns:a16="http://schemas.microsoft.com/office/drawing/2014/main" id="{0C439F5F-2E0E-4B71-9526-715A93221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44" b="20033"/>
          <a:stretch/>
        </p:blipFill>
        <p:spPr bwMode="auto">
          <a:xfrm>
            <a:off x="2411050" y="3844886"/>
            <a:ext cx="3145533" cy="20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DC8C2A11-C112-4AE0-A7B7-79BE35B1D76D}"/>
              </a:ext>
            </a:extLst>
          </p:cNvPr>
          <p:cNvSpPr/>
          <p:nvPr/>
        </p:nvSpPr>
        <p:spPr>
          <a:xfrm>
            <a:off x="5723383" y="4631877"/>
            <a:ext cx="745225" cy="469784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6D4A7164-888F-4B59-8AA9-86A69C6358B8}"/>
              </a:ext>
            </a:extLst>
          </p:cNvPr>
          <p:cNvSpPr/>
          <p:nvPr/>
        </p:nvSpPr>
        <p:spPr>
          <a:xfrm rot="5400000">
            <a:off x="8904914" y="2916224"/>
            <a:ext cx="1027652" cy="830510"/>
          </a:xfrm>
          <a:prstGeom prst="ben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DDDFE-4EFC-4F3E-AA6B-8A1FB438526F}"/>
              </a:ext>
            </a:extLst>
          </p:cNvPr>
          <p:cNvSpPr txBox="1"/>
          <p:nvPr/>
        </p:nvSpPr>
        <p:spPr>
          <a:xfrm>
            <a:off x="2994869" y="1678416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Image 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348592-4E53-47F6-BB16-59E0C026E24D}"/>
              </a:ext>
            </a:extLst>
          </p:cNvPr>
          <p:cNvSpPr txBox="1"/>
          <p:nvPr/>
        </p:nvSpPr>
        <p:spPr>
          <a:xfrm>
            <a:off x="6653247" y="164486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OBJECT 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09092-6463-4B47-AA0C-62904F4B8F26}"/>
              </a:ext>
            </a:extLst>
          </p:cNvPr>
          <p:cNvSpPr txBox="1"/>
          <p:nvPr/>
        </p:nvSpPr>
        <p:spPr>
          <a:xfrm>
            <a:off x="6701994" y="5759049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SEMANTIC SEGMNETATION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A0B86-DF65-447E-A1C5-A25A3622B2DB}"/>
              </a:ext>
            </a:extLst>
          </p:cNvPr>
          <p:cNvSpPr txBox="1"/>
          <p:nvPr/>
        </p:nvSpPr>
        <p:spPr>
          <a:xfrm>
            <a:off x="2492061" y="5759049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INSTANCE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4242017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7006-3ECF-4349-9691-0C89651C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VISION</a:t>
            </a:r>
            <a:endParaRPr lang="en-US" dirty="0"/>
          </a:p>
        </p:txBody>
      </p:sp>
      <p:pic>
        <p:nvPicPr>
          <p:cNvPr id="3074" name="Picture 2" descr="Review of Deep Learning Algorithms for Image Semantic Segmentation | by  Arthur Ouaknine | Medium">
            <a:extLst>
              <a:ext uri="{FF2B5EF4-FFF2-40B4-BE49-F238E27FC236}">
                <a16:creationId xmlns:a16="http://schemas.microsoft.com/office/drawing/2014/main" id="{99A34ADF-71BE-4295-AE18-E0AD2349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02" y="1954635"/>
            <a:ext cx="3569047" cy="389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CV: Changing Colorspaces">
            <a:extLst>
              <a:ext uri="{FF2B5EF4-FFF2-40B4-BE49-F238E27FC236}">
                <a16:creationId xmlns:a16="http://schemas.microsoft.com/office/drawing/2014/main" id="{367149AC-8479-4FCA-A61E-8CFF257C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30" y="3311623"/>
            <a:ext cx="42862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125AF7B-99E9-4226-ABDE-885D461D8789}"/>
              </a:ext>
            </a:extLst>
          </p:cNvPr>
          <p:cNvSpPr/>
          <p:nvPr/>
        </p:nvSpPr>
        <p:spPr>
          <a:xfrm>
            <a:off x="5151436" y="3594270"/>
            <a:ext cx="1062606" cy="58722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68EC-1156-4CE8-AB23-43FA3599264D}"/>
              </a:ext>
            </a:extLst>
          </p:cNvPr>
          <p:cNvSpPr txBox="1"/>
          <p:nvPr/>
        </p:nvSpPr>
        <p:spPr>
          <a:xfrm>
            <a:off x="1066800" y="5849661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SEMANTIC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275C6-288B-48BB-9FC8-7D46E5ECA93F}"/>
              </a:ext>
            </a:extLst>
          </p:cNvPr>
          <p:cNvSpPr txBox="1"/>
          <p:nvPr/>
        </p:nvSpPr>
        <p:spPr>
          <a:xfrm>
            <a:off x="6962862" y="4612974"/>
            <a:ext cx="3765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HUE-SATURATION-Value</a:t>
            </a:r>
          </a:p>
          <a:p>
            <a:pPr algn="ctr"/>
            <a:r>
              <a:rPr lang="en-US" sz="2400" b="1" dirty="0">
                <a:latin typeface="Algerian" panose="04020705040A02060702" pitchFamily="82" charset="0"/>
              </a:rPr>
              <a:t>[HSV]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2F2C-9798-4301-8C6E-46CF25D8EE42}"/>
              </a:ext>
            </a:extLst>
          </p:cNvPr>
          <p:cNvSpPr txBox="1"/>
          <p:nvPr/>
        </p:nvSpPr>
        <p:spPr>
          <a:xfrm>
            <a:off x="5409096" y="2201243"/>
            <a:ext cx="5359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https://github.com/jerrie-bright/Semantic_Segmentation</a:t>
            </a:r>
          </a:p>
          <a:p>
            <a:r>
              <a:rPr lang="en-US" sz="18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/blob/master/</a:t>
            </a:r>
            <a:r>
              <a:rPr lang="en-US" sz="1800" u="sng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deeplab.ipynb</a:t>
            </a:r>
            <a:endParaRPr lang="en-US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8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78B6-3F64-454B-B605-3C03396F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VISION</a:t>
            </a:r>
            <a:endParaRPr lang="en-US" dirty="0"/>
          </a:p>
        </p:txBody>
      </p:sp>
      <p:pic>
        <p:nvPicPr>
          <p:cNvPr id="4" name="ai-drowning-detection-to-save-more-than-7-000-lives-per-year">
            <a:hlinkClick r:id="" action="ppaction://media"/>
            <a:extLst>
              <a:ext uri="{FF2B5EF4-FFF2-40B4-BE49-F238E27FC236}">
                <a16:creationId xmlns:a16="http://schemas.microsoft.com/office/drawing/2014/main" id="{22AB721F-398E-4222-AB6F-E6D88AD8C0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8950" t="10772" r="5727" b="4462"/>
          <a:stretch/>
        </p:blipFill>
        <p:spPr>
          <a:xfrm>
            <a:off x="3070370" y="2014194"/>
            <a:ext cx="6249799" cy="34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5D44-0255-407F-9654-27D3BFA0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A709F-3582-4F34-B47F-3F10FBBC1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0505" t="17003" r="39793" b="8135"/>
          <a:stretch/>
        </p:blipFill>
        <p:spPr>
          <a:xfrm>
            <a:off x="605327" y="2197915"/>
            <a:ext cx="3685702" cy="3909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B338E-6D42-4C9A-9CA3-3CF6C77558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0780" t="10948" r="37454" b="10948"/>
          <a:stretch/>
        </p:blipFill>
        <p:spPr>
          <a:xfrm>
            <a:off x="4170320" y="2197914"/>
            <a:ext cx="3716410" cy="3909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A9ACC9-9658-4A11-B4DE-EC091EFB96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0505" t="25811" r="37110" b="18165"/>
          <a:stretch/>
        </p:blipFill>
        <p:spPr>
          <a:xfrm>
            <a:off x="7856022" y="2197912"/>
            <a:ext cx="3685702" cy="39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13B3-B76A-4066-A1FC-14BDE44C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PRODUCT DEVELOPMENT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latin typeface="Algerian" panose="04020705040A02060702" pitchFamily="82" charset="0"/>
              </a:rPr>
              <a:t>- PLANNING TO EXECUTION</a:t>
            </a:r>
          </a:p>
        </p:txBody>
      </p:sp>
    </p:spTree>
    <p:extLst>
      <p:ext uri="{BB962C8B-B14F-4D97-AF65-F5344CB8AC3E}">
        <p14:creationId xmlns:p14="http://schemas.microsoft.com/office/powerpoint/2010/main" val="299596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08BB-F6E5-441F-B5C0-0F8C3506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PLANNING TO EXECUTION</a:t>
            </a:r>
            <a:endParaRPr lang="en-US" dirty="0"/>
          </a:p>
        </p:txBody>
      </p:sp>
      <p:sp>
        <p:nvSpPr>
          <p:cNvPr id="5" name="AutoShape 4" descr="The 8 steps in the New Product Development Process">
            <a:extLst>
              <a:ext uri="{FF2B5EF4-FFF2-40B4-BE49-F238E27FC236}">
                <a16:creationId xmlns:a16="http://schemas.microsoft.com/office/drawing/2014/main" id="{29F141C1-EBDF-47A9-9577-9DACC223D1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03552" y="1636552"/>
            <a:ext cx="2097248" cy="20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11204-7676-4CF7-B269-F0F4B551F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9143" y="1863182"/>
            <a:ext cx="3033713" cy="4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5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13B3-B76A-4066-A1FC-14BDE44C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PRODUCT DEVELOPMENT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latin typeface="Algerian" panose="04020705040A02060702" pitchFamily="82" charset="0"/>
              </a:rPr>
              <a:t>- ANALYSIS</a:t>
            </a:r>
          </a:p>
        </p:txBody>
      </p:sp>
    </p:spTree>
    <p:extLst>
      <p:ext uri="{BB962C8B-B14F-4D97-AF65-F5344CB8AC3E}">
        <p14:creationId xmlns:p14="http://schemas.microsoft.com/office/powerpoint/2010/main" val="298106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PARTS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275123"/>
              </p:ext>
            </p:extLst>
          </p:nvPr>
        </p:nvGraphicFramePr>
        <p:xfrm>
          <a:off x="753454" y="3218147"/>
          <a:ext cx="4800058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EDFA1DF-36E3-4DE3-9F4C-D3196D9A0FB9}"/>
              </a:ext>
            </a:extLst>
          </p:cNvPr>
          <p:cNvSpPr txBox="1"/>
          <p:nvPr/>
        </p:nvSpPr>
        <p:spPr>
          <a:xfrm>
            <a:off x="1997756" y="2535199"/>
            <a:ext cx="9294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TECHNICAL                      PRODUCT DEVELOPMENT </a:t>
            </a:r>
          </a:p>
        </p:txBody>
      </p:sp>
      <p:graphicFrame>
        <p:nvGraphicFramePr>
          <p:cNvPr id="7" name="Content Placeholder 2" descr="SmartArt graphic">
            <a:extLst>
              <a:ext uri="{FF2B5EF4-FFF2-40B4-BE49-F238E27FC236}">
                <a16:creationId xmlns:a16="http://schemas.microsoft.com/office/drawing/2014/main" id="{B413E4CB-FE01-4D21-9A5A-791C73EF0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691921"/>
              </p:ext>
            </p:extLst>
          </p:nvPr>
        </p:nvGraphicFramePr>
        <p:xfrm>
          <a:off x="6165752" y="3223311"/>
          <a:ext cx="5342546" cy="1625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255C-2D01-4123-803A-448C6638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FAILURE MODE AND EFFECT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06CE71-D5CC-4735-9CF5-A500213C2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905200"/>
              </p:ext>
            </p:extLst>
          </p:nvPr>
        </p:nvGraphicFramePr>
        <p:xfrm>
          <a:off x="584432" y="1904301"/>
          <a:ext cx="11023135" cy="428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444">
                  <a:extLst>
                    <a:ext uri="{9D8B030D-6E8A-4147-A177-3AD203B41FA5}">
                      <a16:colId xmlns:a16="http://schemas.microsoft.com/office/drawing/2014/main" val="2717009286"/>
                    </a:ext>
                  </a:extLst>
                </a:gridCol>
                <a:gridCol w="1526480">
                  <a:extLst>
                    <a:ext uri="{9D8B030D-6E8A-4147-A177-3AD203B41FA5}">
                      <a16:colId xmlns:a16="http://schemas.microsoft.com/office/drawing/2014/main" val="3962049104"/>
                    </a:ext>
                  </a:extLst>
                </a:gridCol>
                <a:gridCol w="1968186">
                  <a:extLst>
                    <a:ext uri="{9D8B030D-6E8A-4147-A177-3AD203B41FA5}">
                      <a16:colId xmlns:a16="http://schemas.microsoft.com/office/drawing/2014/main" val="2948180093"/>
                    </a:ext>
                  </a:extLst>
                </a:gridCol>
                <a:gridCol w="772983">
                  <a:extLst>
                    <a:ext uri="{9D8B030D-6E8A-4147-A177-3AD203B41FA5}">
                      <a16:colId xmlns:a16="http://schemas.microsoft.com/office/drawing/2014/main" val="3600567543"/>
                    </a:ext>
                  </a:extLst>
                </a:gridCol>
                <a:gridCol w="365382">
                  <a:extLst>
                    <a:ext uri="{9D8B030D-6E8A-4147-A177-3AD203B41FA5}">
                      <a16:colId xmlns:a16="http://schemas.microsoft.com/office/drawing/2014/main" val="242697963"/>
                    </a:ext>
                  </a:extLst>
                </a:gridCol>
                <a:gridCol w="1242295">
                  <a:extLst>
                    <a:ext uri="{9D8B030D-6E8A-4147-A177-3AD203B41FA5}">
                      <a16:colId xmlns:a16="http://schemas.microsoft.com/office/drawing/2014/main" val="279145979"/>
                    </a:ext>
                  </a:extLst>
                </a:gridCol>
                <a:gridCol w="399483">
                  <a:extLst>
                    <a:ext uri="{9D8B030D-6E8A-4147-A177-3AD203B41FA5}">
                      <a16:colId xmlns:a16="http://schemas.microsoft.com/office/drawing/2014/main" val="201309530"/>
                    </a:ext>
                  </a:extLst>
                </a:gridCol>
                <a:gridCol w="739463">
                  <a:extLst>
                    <a:ext uri="{9D8B030D-6E8A-4147-A177-3AD203B41FA5}">
                      <a16:colId xmlns:a16="http://schemas.microsoft.com/office/drawing/2014/main" val="934362472"/>
                    </a:ext>
                  </a:extLst>
                </a:gridCol>
                <a:gridCol w="635906">
                  <a:extLst>
                    <a:ext uri="{9D8B030D-6E8A-4147-A177-3AD203B41FA5}">
                      <a16:colId xmlns:a16="http://schemas.microsoft.com/office/drawing/2014/main" val="3514204089"/>
                    </a:ext>
                  </a:extLst>
                </a:gridCol>
                <a:gridCol w="1366341">
                  <a:extLst>
                    <a:ext uri="{9D8B030D-6E8A-4147-A177-3AD203B41FA5}">
                      <a16:colId xmlns:a16="http://schemas.microsoft.com/office/drawing/2014/main" val="1508551275"/>
                    </a:ext>
                  </a:extLst>
                </a:gridCol>
                <a:gridCol w="378106">
                  <a:extLst>
                    <a:ext uri="{9D8B030D-6E8A-4147-A177-3AD203B41FA5}">
                      <a16:colId xmlns:a16="http://schemas.microsoft.com/office/drawing/2014/main" val="394087451"/>
                    </a:ext>
                  </a:extLst>
                </a:gridCol>
                <a:gridCol w="226615">
                  <a:extLst>
                    <a:ext uri="{9D8B030D-6E8A-4147-A177-3AD203B41FA5}">
                      <a16:colId xmlns:a16="http://schemas.microsoft.com/office/drawing/2014/main" val="905281618"/>
                    </a:ext>
                  </a:extLst>
                </a:gridCol>
                <a:gridCol w="166095">
                  <a:extLst>
                    <a:ext uri="{9D8B030D-6E8A-4147-A177-3AD203B41FA5}">
                      <a16:colId xmlns:a16="http://schemas.microsoft.com/office/drawing/2014/main" val="793495329"/>
                    </a:ext>
                  </a:extLst>
                </a:gridCol>
                <a:gridCol w="130316">
                  <a:extLst>
                    <a:ext uri="{9D8B030D-6E8A-4147-A177-3AD203B41FA5}">
                      <a16:colId xmlns:a16="http://schemas.microsoft.com/office/drawing/2014/main" val="4292184113"/>
                    </a:ext>
                  </a:extLst>
                </a:gridCol>
                <a:gridCol w="274040">
                  <a:extLst>
                    <a:ext uri="{9D8B030D-6E8A-4147-A177-3AD203B41FA5}">
                      <a16:colId xmlns:a16="http://schemas.microsoft.com/office/drawing/2014/main" val="2168134699"/>
                    </a:ext>
                  </a:extLst>
                </a:gridCol>
              </a:tblGrid>
              <a:tr h="656484"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PFMEA</a:t>
                      </a:r>
                      <a:b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Failure Mode and Effects Analysis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68261"/>
                  </a:ext>
                </a:extLst>
              </a:tr>
              <a:tr h="32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/ Part: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CAMERA AND DRONE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Team: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218112"/>
                  </a:ext>
                </a:extLst>
              </a:tr>
              <a:tr h="3376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Project: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 WITH VISION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Engineer: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MECHANICAL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Revision Date: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9/11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813782"/>
                  </a:ext>
                </a:extLst>
              </a:tr>
              <a:tr h="2055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Functions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</a:t>
                      </a:r>
                      <a:b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Effects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vert="vert27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Causes</a:t>
                      </a:r>
                      <a:endParaRPr lang="en-US" sz="1100" b="0" i="0" u="none" strike="noStrike" dirty="0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RPN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Recommended Action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98241"/>
                  </a:ext>
                </a:extLst>
              </a:tr>
              <a:tr h="1116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Occurrence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</a:t>
                      </a:r>
                      <a:endParaRPr lang="en-US" sz="1100" b="0" i="0" u="none" strike="noStrike" dirty="0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vert="vert27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en-US" sz="1100" b="0" i="0" u="none" strike="noStrike" dirty="0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Occurrence</a:t>
                      </a:r>
                      <a:endParaRPr lang="en-US" sz="1100" b="0" i="0" u="none" strike="noStrike" dirty="0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vert="vert27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</a:t>
                      </a:r>
                      <a:endParaRPr lang="en-US" sz="1100" b="0" i="0" u="none" strike="noStrike" dirty="0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vert="vert27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RPN</a:t>
                      </a:r>
                      <a:endParaRPr lang="en-US" sz="1100" b="0" i="0" u="none" strike="noStrike">
                        <a:solidFill>
                          <a:srgbClr val="26262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vert="vert270" anchor="ctr"/>
                </a:tc>
                <a:extLst>
                  <a:ext uri="{0D108BD9-81ED-4DB2-BD59-A6C34878D82A}">
                    <a16:rowId xmlns:a16="http://schemas.microsoft.com/office/drawing/2014/main" val="2227056875"/>
                  </a:ext>
                </a:extLst>
              </a:tr>
              <a:tr h="3868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CAMERA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 OF OBSERVING AN AREA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hr HUMAN SURVEILLANCE NOT PRACTICALLY POSSIBLE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THEFT MIGHT HAPPEN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IMPLEMENTING COMPUTER VISION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extLst>
                  <a:ext uri="{0D108BD9-81ED-4DB2-BD59-A6C34878D82A}">
                    <a16:rowId xmlns:a16="http://schemas.microsoft.com/office/drawing/2014/main" val="4111861748"/>
                  </a:ext>
                </a:extLst>
              </a:tr>
              <a:tr h="3868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SURVEILLANCE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 LIFE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FLIGHT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 TO REACH DESIRED DESTINATION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INCREASING BATTERY CAPACITY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extLst>
                  <a:ext uri="{0D108BD9-81ED-4DB2-BD59-A6C34878D82A}">
                    <a16:rowId xmlns:a16="http://schemas.microsoft.com/office/drawing/2014/main" val="3042298718"/>
                  </a:ext>
                </a:extLst>
              </a:tr>
              <a:tr h="199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extLst>
                  <a:ext uri="{0D108BD9-81ED-4DB2-BD59-A6C34878D82A}">
                    <a16:rowId xmlns:a16="http://schemas.microsoft.com/office/drawing/2014/main" val="3008564995"/>
                  </a:ext>
                </a:extLst>
              </a:tr>
              <a:tr h="199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23" marR="4023" marT="4023" marB="0" anchor="ctr"/>
                </a:tc>
                <a:extLst>
                  <a:ext uri="{0D108BD9-81ED-4DB2-BD59-A6C34878D82A}">
                    <a16:rowId xmlns:a16="http://schemas.microsoft.com/office/drawing/2014/main" val="444575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30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1EB8-B4A3-49E9-BF96-3A7BFC9E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44" y="238669"/>
            <a:ext cx="8614112" cy="1371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HOUSE OF QUALITY CHART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9CB9BB-62BC-4DC3-B917-C02756F5B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285206"/>
              </p:ext>
            </p:extLst>
          </p:nvPr>
        </p:nvGraphicFramePr>
        <p:xfrm>
          <a:off x="490560" y="1417738"/>
          <a:ext cx="11212085" cy="5025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8505">
                  <a:extLst>
                    <a:ext uri="{9D8B030D-6E8A-4147-A177-3AD203B41FA5}">
                      <a16:colId xmlns:a16="http://schemas.microsoft.com/office/drawing/2014/main" val="1849676698"/>
                    </a:ext>
                  </a:extLst>
                </a:gridCol>
                <a:gridCol w="364103">
                  <a:extLst>
                    <a:ext uri="{9D8B030D-6E8A-4147-A177-3AD203B41FA5}">
                      <a16:colId xmlns:a16="http://schemas.microsoft.com/office/drawing/2014/main" val="2842757547"/>
                    </a:ext>
                  </a:extLst>
                </a:gridCol>
                <a:gridCol w="560165">
                  <a:extLst>
                    <a:ext uri="{9D8B030D-6E8A-4147-A177-3AD203B41FA5}">
                      <a16:colId xmlns:a16="http://schemas.microsoft.com/office/drawing/2014/main" val="2471790215"/>
                    </a:ext>
                  </a:extLst>
                </a:gridCol>
                <a:gridCol w="201660">
                  <a:extLst>
                    <a:ext uri="{9D8B030D-6E8A-4147-A177-3AD203B41FA5}">
                      <a16:colId xmlns:a16="http://schemas.microsoft.com/office/drawing/2014/main" val="3043655920"/>
                    </a:ext>
                  </a:extLst>
                </a:gridCol>
                <a:gridCol w="196055">
                  <a:extLst>
                    <a:ext uri="{9D8B030D-6E8A-4147-A177-3AD203B41FA5}">
                      <a16:colId xmlns:a16="http://schemas.microsoft.com/office/drawing/2014/main" val="3602509903"/>
                    </a:ext>
                  </a:extLst>
                </a:gridCol>
                <a:gridCol w="599373">
                  <a:extLst>
                    <a:ext uri="{9D8B030D-6E8A-4147-A177-3AD203B41FA5}">
                      <a16:colId xmlns:a16="http://schemas.microsoft.com/office/drawing/2014/main" val="2381991587"/>
                    </a:ext>
                  </a:extLst>
                </a:gridCol>
                <a:gridCol w="702071">
                  <a:extLst>
                    <a:ext uri="{9D8B030D-6E8A-4147-A177-3AD203B41FA5}">
                      <a16:colId xmlns:a16="http://schemas.microsoft.com/office/drawing/2014/main" val="1228320689"/>
                    </a:ext>
                  </a:extLst>
                </a:gridCol>
                <a:gridCol w="702071">
                  <a:extLst>
                    <a:ext uri="{9D8B030D-6E8A-4147-A177-3AD203B41FA5}">
                      <a16:colId xmlns:a16="http://schemas.microsoft.com/office/drawing/2014/main" val="2745659552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46257249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4144563761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17543217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385039652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812435752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40614322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889797982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41622574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10950393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894978088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407193139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089374617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942965269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99048686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427027499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571454990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354366127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4082108362"/>
                    </a:ext>
                  </a:extLst>
                </a:gridCol>
                <a:gridCol w="1293414">
                  <a:extLst>
                    <a:ext uri="{9D8B030D-6E8A-4147-A177-3AD203B41FA5}">
                      <a16:colId xmlns:a16="http://schemas.microsoft.com/office/drawing/2014/main" val="4146703700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241719642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216990967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068253807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046898359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79294038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617289700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690667094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381559511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016544264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607874762"/>
                    </a:ext>
                  </a:extLst>
                </a:gridCol>
                <a:gridCol w="117548">
                  <a:extLst>
                    <a:ext uri="{9D8B030D-6E8A-4147-A177-3AD203B41FA5}">
                      <a16:colId xmlns:a16="http://schemas.microsoft.com/office/drawing/2014/main" val="3870427651"/>
                    </a:ext>
                  </a:extLst>
                </a:gridCol>
                <a:gridCol w="117548">
                  <a:extLst>
                    <a:ext uri="{9D8B030D-6E8A-4147-A177-3AD203B41FA5}">
                      <a16:colId xmlns:a16="http://schemas.microsoft.com/office/drawing/2014/main" val="240510595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16511543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299035205"/>
                    </a:ext>
                  </a:extLst>
                </a:gridCol>
                <a:gridCol w="117548">
                  <a:extLst>
                    <a:ext uri="{9D8B030D-6E8A-4147-A177-3AD203B41FA5}">
                      <a16:colId xmlns:a16="http://schemas.microsoft.com/office/drawing/2014/main" val="395552696"/>
                    </a:ext>
                  </a:extLst>
                </a:gridCol>
                <a:gridCol w="117548">
                  <a:extLst>
                    <a:ext uri="{9D8B030D-6E8A-4147-A177-3AD203B41FA5}">
                      <a16:colId xmlns:a16="http://schemas.microsoft.com/office/drawing/2014/main" val="3744489738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029863569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417315747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344399870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7913511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967174997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944867138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427319817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328135239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64764111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049929841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696620502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434166361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4172386198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831471774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956165253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8194696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62065083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660731031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4113070534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866515246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769447743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1938254339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493598540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839878453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62452175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371298221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876908773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2141401158"/>
                    </a:ext>
                  </a:extLst>
                </a:gridCol>
                <a:gridCol w="86025">
                  <a:extLst>
                    <a:ext uri="{9D8B030D-6E8A-4147-A177-3AD203B41FA5}">
                      <a16:colId xmlns:a16="http://schemas.microsoft.com/office/drawing/2014/main" val="3070028915"/>
                    </a:ext>
                  </a:extLst>
                </a:gridCol>
                <a:gridCol w="492946">
                  <a:extLst>
                    <a:ext uri="{9D8B030D-6E8A-4147-A177-3AD203B41FA5}">
                      <a16:colId xmlns:a16="http://schemas.microsoft.com/office/drawing/2014/main" val="602801329"/>
                    </a:ext>
                  </a:extLst>
                </a:gridCol>
                <a:gridCol w="196055">
                  <a:extLst>
                    <a:ext uri="{9D8B030D-6E8A-4147-A177-3AD203B41FA5}">
                      <a16:colId xmlns:a16="http://schemas.microsoft.com/office/drawing/2014/main" val="3016287389"/>
                    </a:ext>
                  </a:extLst>
                </a:gridCol>
              </a:tblGrid>
              <a:tr h="36223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51956305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1011488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86296919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3872012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236667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95373330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Correlation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66264451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43371148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4202624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Relationships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4384606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93033538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39922855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89178669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○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98560100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47869452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6483624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1070052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85958985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of Improvement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28678925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4945432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Maximize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▲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07972512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9592169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◇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25120829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1812455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Minimize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▼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21808158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9226518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83293049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29210355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#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43127276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of Improvement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▲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▼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◇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▲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▲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Competitive Assesment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35532536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Row #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Weight Chart</a:t>
                      </a:r>
                      <a:b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Relative Weight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Customer Importance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Maximum Relationship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Resolution Support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Optical Zoom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StorageMedia Support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Our Product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Row #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extLst>
                  <a:ext uri="{0D108BD9-81ED-4DB2-BD59-A6C34878D82A}">
                    <a16:rowId xmlns:a16="http://schemas.microsoft.com/office/drawing/2014/main" val="2670718386"/>
                  </a:ext>
                </a:extLst>
              </a:tr>
              <a:tr h="36223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Requirements (Explicit and Implicit)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88390"/>
                  </a:ext>
                </a:extLst>
              </a:tr>
              <a:tr h="11787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||||||||||</a:t>
                      </a:r>
                      <a:endParaRPr lang="en-US" sz="600" b="1" i="0" u="none" strike="noStrike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Price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○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○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○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9155659"/>
                  </a:ext>
                </a:extLst>
              </a:tr>
              <a:tr h="11787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||||||||||</a:t>
                      </a:r>
                      <a:endParaRPr lang="en-US" sz="600" b="1" i="0" u="none" strike="noStrike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Quality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○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8263160"/>
                  </a:ext>
                </a:extLst>
              </a:tr>
              <a:tr h="11787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</a:t>
                      </a:r>
                      <a:endParaRPr lang="en-US" sz="600" b="1" i="0" u="none" strike="noStrike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Operate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○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4330888"/>
                  </a:ext>
                </a:extLst>
              </a:tr>
              <a:tr h="11787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|||||||||||||||||||||||||</a:t>
                      </a:r>
                      <a:endParaRPr lang="en-US" sz="600" b="1" i="0" u="none" strike="noStrike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Vesatility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○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○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3384536"/>
                  </a:ext>
                </a:extLst>
              </a:tr>
              <a:tr h="11787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||||||||||||||||||||||||||||||</a:t>
                      </a:r>
                      <a:endParaRPr lang="en-US" sz="600" b="1" i="0" u="none" strike="noStrike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Take Distant Image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●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813092"/>
                  </a:ext>
                </a:extLst>
              </a:tr>
              <a:tr h="11787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||||||||||||||||||||</a:t>
                      </a:r>
                      <a:endParaRPr lang="en-US" sz="600" b="1" i="0" u="none" strike="noStrik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Portability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○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▽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1241131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1080p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10x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6gb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10days/2hrs of charge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1123752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Relationship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52367244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Importance Rating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950.51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950.51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758.21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59668715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Weight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63033265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 Chart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|||||||||||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|||||||||||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||||||||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||||||||||||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|||||||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56236121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Competitive Assesment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vert27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Our Product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8652473"/>
                  </a:ext>
                </a:extLst>
              </a:tr>
              <a:tr h="9055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#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68281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32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13B3-B76A-4066-A1FC-14BDE44C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PRODUCT DEVELOPMENT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latin typeface="Algerian" panose="04020705040A02060702" pitchFamily="82" charset="0"/>
              </a:rPr>
              <a:t>- PATENT</a:t>
            </a:r>
          </a:p>
        </p:txBody>
      </p:sp>
    </p:spTree>
    <p:extLst>
      <p:ext uri="{BB962C8B-B14F-4D97-AF65-F5344CB8AC3E}">
        <p14:creationId xmlns:p14="http://schemas.microsoft.com/office/powerpoint/2010/main" val="409516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D4FE-82A1-4AAF-8EC6-E98F21B8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PATENT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134E5-97AD-47B4-B47A-18D9293E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5"/>
            <a:ext cx="10058400" cy="449110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Write down the invention (idea or concept) with as much details as possible</a:t>
            </a:r>
          </a:p>
          <a:p>
            <a:pPr marL="0" indent="0" algn="ctr">
              <a:buNone/>
            </a:pPr>
            <a:endParaRPr lang="en-US" b="1" i="0" dirty="0">
              <a:solidFill>
                <a:srgbClr val="000000"/>
              </a:solidFill>
              <a:effectLst/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include drawings, diagrams or sketches explaining working of invention</a:t>
            </a:r>
          </a:p>
          <a:p>
            <a:pPr marL="0" indent="0" algn="ctr">
              <a:buNone/>
            </a:pPr>
            <a:endParaRPr lang="en-US" b="1" dirty="0">
              <a:solidFill>
                <a:srgbClr val="000000"/>
              </a:solidFill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check whether the invention is patentable subject matter</a:t>
            </a:r>
          </a:p>
          <a:p>
            <a:pPr marL="0" indent="0" algn="ctr">
              <a:buNone/>
            </a:pPr>
            <a:endParaRPr lang="en-US" b="1" i="0" dirty="0">
              <a:solidFill>
                <a:srgbClr val="000000"/>
              </a:solidFill>
              <a:effectLst/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Patentability search</a:t>
            </a:r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&amp; </a:t>
            </a:r>
            <a:r>
              <a:rPr lang="en-US" b="1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Decide whether to go ahead with patent</a:t>
            </a:r>
          </a:p>
          <a:p>
            <a:pPr marL="0" indent="0" algn="ctr">
              <a:buNone/>
            </a:pPr>
            <a:endParaRPr lang="en-US" b="1" i="0" dirty="0">
              <a:solidFill>
                <a:srgbClr val="000000"/>
              </a:solidFill>
              <a:effectLst/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Draft (write) patent application</a:t>
            </a:r>
          </a:p>
          <a:p>
            <a:pPr marL="0" indent="0" algn="ctr">
              <a:buNone/>
            </a:pPr>
            <a:endParaRPr lang="en-US" b="1" dirty="0">
              <a:solidFill>
                <a:srgbClr val="000000"/>
              </a:solidFill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Publication of the application</a:t>
            </a:r>
          </a:p>
          <a:p>
            <a:pPr marL="0" indent="0" algn="ctr">
              <a:buNone/>
            </a:pPr>
            <a:endParaRPr lang="en-US" b="1" i="0" dirty="0">
              <a:solidFill>
                <a:srgbClr val="000000"/>
              </a:solidFill>
              <a:effectLst/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Request for examination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BBBF2B3-2E2D-4F0D-AB2A-B843C351A920}"/>
              </a:ext>
            </a:extLst>
          </p:cNvPr>
          <p:cNvSpPr/>
          <p:nvPr/>
        </p:nvSpPr>
        <p:spPr>
          <a:xfrm>
            <a:off x="5934891" y="2307771"/>
            <a:ext cx="322218" cy="4267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8E8BDC9-29F0-4DC6-A109-CF9ED18A7135}"/>
              </a:ext>
            </a:extLst>
          </p:cNvPr>
          <p:cNvSpPr/>
          <p:nvPr/>
        </p:nvSpPr>
        <p:spPr>
          <a:xfrm>
            <a:off x="5934891" y="2939143"/>
            <a:ext cx="322218" cy="4267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BE8D2EC-E148-414F-8613-D492BE54D96D}"/>
              </a:ext>
            </a:extLst>
          </p:cNvPr>
          <p:cNvSpPr/>
          <p:nvPr/>
        </p:nvSpPr>
        <p:spPr>
          <a:xfrm>
            <a:off x="5934891" y="4259749"/>
            <a:ext cx="322218" cy="4267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BA91F11-AC0E-4CF9-81F3-3ACBC2E66930}"/>
              </a:ext>
            </a:extLst>
          </p:cNvPr>
          <p:cNvSpPr/>
          <p:nvPr/>
        </p:nvSpPr>
        <p:spPr>
          <a:xfrm>
            <a:off x="5934891" y="3575206"/>
            <a:ext cx="322218" cy="4267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9B292EE-0665-4341-AC09-7CC2031BDCA6}"/>
              </a:ext>
            </a:extLst>
          </p:cNvPr>
          <p:cNvSpPr/>
          <p:nvPr/>
        </p:nvSpPr>
        <p:spPr>
          <a:xfrm>
            <a:off x="5934891" y="4905103"/>
            <a:ext cx="322218" cy="4267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5061142-69AF-423D-9A63-F891D4FF562A}"/>
              </a:ext>
            </a:extLst>
          </p:cNvPr>
          <p:cNvSpPr/>
          <p:nvPr/>
        </p:nvSpPr>
        <p:spPr>
          <a:xfrm>
            <a:off x="5934891" y="5550457"/>
            <a:ext cx="322218" cy="42672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75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BDB1-43DB-49CD-BB10-AC9E6A33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23" y="2513339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latin typeface="Algerian" panose="04020705040A02060702" pitchFamily="82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403859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13B3-B76A-4066-A1FC-14BDE44C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TECHNICAL - DRONES</a:t>
            </a:r>
          </a:p>
        </p:txBody>
      </p:sp>
    </p:spTree>
    <p:extLst>
      <p:ext uri="{BB962C8B-B14F-4D97-AF65-F5344CB8AC3E}">
        <p14:creationId xmlns:p14="http://schemas.microsoft.com/office/powerpoint/2010/main" val="198124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9283-0BA1-416C-91CF-D0C2E140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DRONE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8EEE3-8C20-4A6C-AB8F-BDA7E90383C3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26" t="29400" r="7977" b="19685"/>
          <a:stretch/>
        </p:blipFill>
        <p:spPr bwMode="auto">
          <a:xfrm>
            <a:off x="3654906" y="2562762"/>
            <a:ext cx="3244003" cy="25410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938DF9-2312-4F48-9B7A-1618996EDBD2}"/>
              </a:ext>
            </a:extLst>
          </p:cNvPr>
          <p:cNvSpPr txBox="1"/>
          <p:nvPr/>
        </p:nvSpPr>
        <p:spPr>
          <a:xfrm>
            <a:off x="6915093" y="3089481"/>
            <a:ext cx="4301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lgerian" panose="04020705040A02060702" pitchFamily="82" charset="0"/>
              </a:rPr>
              <a:t>GENERATIVE DESIGNING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lgerian" panose="04020705040A02060702" pitchFamily="82" charset="0"/>
              </a:rPr>
              <a:t>designed IN AUTODESK FUSION 360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lgerian" panose="04020705040A02060702" pitchFamily="82" charset="0"/>
              </a:rPr>
              <a:t>PAYLOAD - 1kg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lgerian" panose="04020705040A02060702" pitchFamily="82" charset="0"/>
              </a:rPr>
              <a:t>TIME OF FLIGHT – UPTO 1HR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lgerian" panose="04020705040A02060702" pitchFamily="82" charset="0"/>
              </a:rPr>
              <a:t>Min. factor of safety – 13.3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7ECA7-9656-4670-A8F6-9F2EB4D6EDC7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69" y="822063"/>
            <a:ext cx="2959557" cy="2606937"/>
          </a:xfrm>
          <a:prstGeom prst="rect">
            <a:avLst/>
          </a:prstGeom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66CFCA2A-83B9-4969-A036-C26F97854DD5}"/>
              </a:ext>
            </a:extLst>
          </p:cNvPr>
          <p:cNvSpPr/>
          <p:nvPr/>
        </p:nvSpPr>
        <p:spPr>
          <a:xfrm rot="1209216">
            <a:off x="3152673" y="3399149"/>
            <a:ext cx="1004465" cy="868256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EB9339-6D3E-490D-B4EC-00A9A77705F1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32237" t="19771" r="14407" b="5725"/>
          <a:stretch/>
        </p:blipFill>
        <p:spPr bwMode="auto">
          <a:xfrm>
            <a:off x="752487" y="4169450"/>
            <a:ext cx="2360645" cy="18664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59CF4A8-75B5-451B-BF80-A4A39928B51E}"/>
              </a:ext>
            </a:extLst>
          </p:cNvPr>
          <p:cNvSpPr/>
          <p:nvPr/>
        </p:nvSpPr>
        <p:spPr>
          <a:xfrm>
            <a:off x="1704210" y="3327463"/>
            <a:ext cx="457200" cy="78667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4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nerative-design-of-a-drone-skeleton">
            <a:hlinkClick r:id="" action="ppaction://media"/>
            <a:extLst>
              <a:ext uri="{FF2B5EF4-FFF2-40B4-BE49-F238E27FC236}">
                <a16:creationId xmlns:a16="http://schemas.microsoft.com/office/drawing/2014/main" id="{2927A16F-0A42-4E4E-8CD4-EEECE744BA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>
            <a:lum bright="-30000" contrast="30000"/>
          </a:blip>
          <a:srcRect t="6743" b="12093"/>
          <a:stretch/>
        </p:blipFill>
        <p:spPr>
          <a:xfrm>
            <a:off x="2156543" y="1716833"/>
            <a:ext cx="8134350" cy="3710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CC3289-3054-4413-9B36-666948F1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DRONE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0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021B-0279-4684-B4B3-8E9872C2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DRONE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C5B287-785D-4A31-83F1-36AC0C68608D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5955"/>
            <a:ext cx="2811145" cy="2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FFFA54-FB8D-455E-ABE0-7E5F26CBA47E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86" y="1605955"/>
            <a:ext cx="2715895" cy="215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9D607-EA89-4BA0-96AB-1648379C052B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15039"/>
            <a:ext cx="2811144" cy="213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B2154-9F54-4483-8446-2C1588056DF9}"/>
              </a:ext>
            </a:extLst>
          </p:cNvPr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86" y="4015039"/>
            <a:ext cx="2715895" cy="21297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85126-6633-4B70-8CD8-54270652D014}"/>
              </a:ext>
            </a:extLst>
          </p:cNvPr>
          <p:cNvSpPr txBox="1"/>
          <p:nvPr/>
        </p:nvSpPr>
        <p:spPr>
          <a:xfrm>
            <a:off x="3877944" y="3352145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lgerian" panose="04020705040A02060702" pitchFamily="82" charset="0"/>
              </a:rPr>
              <a:t>VON MISES STRESS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DFD6F-4F1B-4BFF-9976-269F4D5FB3FF}"/>
              </a:ext>
            </a:extLst>
          </p:cNvPr>
          <p:cNvSpPr txBox="1"/>
          <p:nvPr/>
        </p:nvSpPr>
        <p:spPr>
          <a:xfrm>
            <a:off x="9214381" y="336863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lgerian" panose="04020705040A02060702" pitchFamily="82" charset="0"/>
              </a:rPr>
              <a:t>STATIC STRAIN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CB433-D615-487E-8F54-961706E67BC0}"/>
              </a:ext>
            </a:extLst>
          </p:cNvPr>
          <p:cNvSpPr txBox="1"/>
          <p:nvPr/>
        </p:nvSpPr>
        <p:spPr>
          <a:xfrm>
            <a:off x="3877944" y="5507520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lgerian" panose="04020705040A02060702" pitchFamily="82" charset="0"/>
              </a:rPr>
              <a:t>GLOBAL </a:t>
            </a:r>
          </a:p>
          <a:p>
            <a:r>
              <a:rPr lang="en-US" sz="2000" b="1" dirty="0">
                <a:latin typeface="Algerian" panose="04020705040A02060702" pitchFamily="82" charset="0"/>
              </a:rPr>
              <a:t>DISPLACEMENT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2A2FF-E9FE-45FC-8F16-E260341B368A}"/>
              </a:ext>
            </a:extLst>
          </p:cNvPr>
          <p:cNvSpPr txBox="1"/>
          <p:nvPr/>
        </p:nvSpPr>
        <p:spPr>
          <a:xfrm>
            <a:off x="9216483" y="5507520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lgerian" panose="04020705040A02060702" pitchFamily="82" charset="0"/>
              </a:rPr>
              <a:t>MODULAR </a:t>
            </a:r>
          </a:p>
          <a:p>
            <a:r>
              <a:rPr lang="en-US" sz="2000" b="1" dirty="0">
                <a:latin typeface="Algerian" panose="04020705040A02060702" pitchFamily="82" charset="0"/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400950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572C-C80C-4412-AF20-C1A7E72B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DRONE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CD5BA-25B2-4DFC-BD45-44BDF4582DE7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74" y="1616208"/>
            <a:ext cx="2042160" cy="4331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AAB28-A8E0-4F27-9835-ECF61B3B11D0}"/>
              </a:ext>
            </a:extLst>
          </p:cNvPr>
          <p:cNvSpPr txBox="1"/>
          <p:nvPr/>
        </p:nvSpPr>
        <p:spPr>
          <a:xfrm>
            <a:off x="6123694" y="2425677"/>
            <a:ext cx="33217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lgerian" panose="04020705040A02060702" pitchFamily="82" charset="0"/>
              </a:rPr>
              <a:t>ADVANTAGES:</a:t>
            </a:r>
          </a:p>
          <a:p>
            <a:endParaRPr lang="en-US" sz="2000" b="1" dirty="0">
              <a:latin typeface="Algerian" panose="04020705040A020607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lgerian" panose="04020705040A02060702" pitchFamily="82" charset="0"/>
              </a:rPr>
              <a:t>LESS MASS, THUS: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lgerian" panose="04020705040A02060702" pitchFamily="82" charset="0"/>
              </a:rPr>
              <a:t>FASTER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lgerian" panose="04020705040A02060702" pitchFamily="82" charset="0"/>
              </a:rPr>
              <a:t>MORE FLIGHT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lgerian" panose="04020705040A02060702" pitchFamily="82" charset="0"/>
              </a:rPr>
              <a:t>CHEAPER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lgerian" panose="04020705040A02060702" pitchFamily="82" charset="0"/>
              </a:rPr>
              <a:t>STRONGER [FOS – 13.3]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lgerian" panose="04020705040A02060702" pitchFamily="82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180742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13B3-B76A-4066-A1FC-14BDE44C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TECHNICAL- CAMERA</a:t>
            </a:r>
          </a:p>
        </p:txBody>
      </p:sp>
    </p:spTree>
    <p:extLst>
      <p:ext uri="{BB962C8B-B14F-4D97-AF65-F5344CB8AC3E}">
        <p14:creationId xmlns:p14="http://schemas.microsoft.com/office/powerpoint/2010/main" val="220129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FC45-380D-4E0E-B87D-92CAB347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CAMERA</a:t>
            </a:r>
          </a:p>
        </p:txBody>
      </p:sp>
      <p:pic>
        <p:nvPicPr>
          <p:cNvPr id="3" name="Picture 2" descr="Parts of a Bullet Camera">
            <a:extLst>
              <a:ext uri="{FF2B5EF4-FFF2-40B4-BE49-F238E27FC236}">
                <a16:creationId xmlns:a16="http://schemas.microsoft.com/office/drawing/2014/main" id="{53815DCD-540A-4097-BD65-7DB2B869392B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83" y="1928177"/>
            <a:ext cx="3001645" cy="30016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C1014-DA2F-4892-9960-B5F9F2F8DF1B}"/>
              </a:ext>
            </a:extLst>
          </p:cNvPr>
          <p:cNvSpPr txBox="1"/>
          <p:nvPr/>
        </p:nvSpPr>
        <p:spPr>
          <a:xfrm>
            <a:off x="5575238" y="2772079"/>
            <a:ext cx="4509568" cy="1717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A0A0A"/>
                </a:solidFill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000" b="1" dirty="0">
                <a:solidFill>
                  <a:srgbClr val="0A0A0A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Camera lens</a:t>
            </a:r>
            <a:endParaRPr lang="en-US" sz="2000" b="1" dirty="0">
              <a:effectLst/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A0A0A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Infra-Red LED </a:t>
            </a: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A0A0A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Zoom and focus adjusters </a:t>
            </a: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A0A0A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Cowling </a:t>
            </a: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A0A0A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Bracket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34732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48CABF-E026-4520-A976-775B2AB6907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{F1B994EA-F8EF-47A8-BC29-6F83B78E8A27}tf78438558_win32</Template>
  <TotalTime>412</TotalTime>
  <Words>2489</Words>
  <Application>Microsoft Office PowerPoint</Application>
  <PresentationFormat>Widescreen</PresentationFormat>
  <Paragraphs>2212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Algerian</vt:lpstr>
      <vt:lpstr>Arial</vt:lpstr>
      <vt:lpstr>Calibri</vt:lpstr>
      <vt:lpstr>Century Gothic</vt:lpstr>
      <vt:lpstr>Garamond</vt:lpstr>
      <vt:lpstr>Times New Roman</vt:lpstr>
      <vt:lpstr>SavonVTI</vt:lpstr>
      <vt:lpstr>SURVEILLANCE WITH VISION </vt:lpstr>
      <vt:lpstr>PARTS </vt:lpstr>
      <vt:lpstr>TECHNICAL - DRONES</vt:lpstr>
      <vt:lpstr>DRONE</vt:lpstr>
      <vt:lpstr>DRONE</vt:lpstr>
      <vt:lpstr>DRONE</vt:lpstr>
      <vt:lpstr>DRONE</vt:lpstr>
      <vt:lpstr>TECHNICAL- CAMERA</vt:lpstr>
      <vt:lpstr>CAMERA</vt:lpstr>
      <vt:lpstr>CAMERA</vt:lpstr>
      <vt:lpstr>TECHNICAL- VISION</vt:lpstr>
      <vt:lpstr>VISION</vt:lpstr>
      <vt:lpstr>VISION</vt:lpstr>
      <vt:lpstr>VISION</vt:lpstr>
      <vt:lpstr>VISION</vt:lpstr>
      <vt:lpstr>VISION</vt:lpstr>
      <vt:lpstr>PRODUCT DEVELOPMENT - PLANNING TO EXECUTION</vt:lpstr>
      <vt:lpstr>PLANNING TO EXECUTION</vt:lpstr>
      <vt:lpstr>PRODUCT DEVELOPMENT - ANALYSIS</vt:lpstr>
      <vt:lpstr>FAILURE MODE AND EFFECT ANALYSIS</vt:lpstr>
      <vt:lpstr>HOUSE OF QUALITY CHART</vt:lpstr>
      <vt:lpstr>PRODUCT DEVELOPMENT - PATENT</vt:lpstr>
      <vt:lpstr>PATENT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BULLET CAMERA WITH VISION </dc:title>
  <dc:creator>Jerrin Bright</dc:creator>
  <cp:lastModifiedBy>Jerrin Bright</cp:lastModifiedBy>
  <cp:revision>19</cp:revision>
  <dcterms:created xsi:type="dcterms:W3CDTF">2020-11-09T04:11:55Z</dcterms:created>
  <dcterms:modified xsi:type="dcterms:W3CDTF">2020-11-09T12:46:41Z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